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3" r:id="rId1"/>
  </p:sldMasterIdLst>
  <p:notesMasterIdLst>
    <p:notesMasterId r:id="rId2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Lst>
  <p:sldSz cx="9144000" cy="5143500" type="screen16x9"/>
  <p:notesSz cx="6858000" cy="9144000"/>
  <p:embeddedFontLst>
    <p:embeddedFont>
      <p:font typeface="Georgia" panose="02040502050405020303" pitchFamily="18" charset="0"/>
      <p:regular r:id="rId21"/>
      <p:bold r:id="rId22"/>
      <p:italic r:id="rId23"/>
      <p:boldItalic r:id="rId24"/>
    </p:embeddedFont>
    <p:embeddedFont>
      <p:font typeface="Lato" panose="020F0502020204030203" pitchFamily="34" charset="0"/>
      <p:regular r:id="rId25"/>
      <p:bold r:id="rId26"/>
      <p:italic r:id="rId27"/>
      <p:boldItalic r:id="rId28"/>
    </p:embeddedFont>
    <p:embeddedFont>
      <p:font typeface="Raleway" pitchFamily="2" charset="0"/>
      <p:regular r:id="rId29"/>
      <p:bold r:id="rId30"/>
      <p:italic r:id="rId31"/>
      <p:boldItalic r:id="rId3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5" d="100"/>
          <a:sy n="115" d="100"/>
        </p:scale>
        <p:origin x="514" y="67"/>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font" Target="fonts/font1.fntdata"/><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font" Target="fonts/font12.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25f6af9dd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25f6af9dd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12ade5a2a25_0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12ade5a2a25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12ade5a2a25_0_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12ade5a2a25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1d9c67055b_0_1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1d9c67055b_0_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12ade5a2a25_0_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12ade5a2a25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251622d556_0_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251622d556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12ade5a2a25_0_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12ade5a2a25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2ade5a2a25_0_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12ade5a2a25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12ade5a2a25_0_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12ade5a2a25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1d9c67055b_0_1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1d9c67055b_0_1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251622d556_0_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251622d556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251d9112ad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251d9112ad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251d23597c_1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251d23597c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1d9c67055b_0_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1d9c67055b_0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251d9165c2_0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251d9165c2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25430e6bdd_5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25430e6bdd_5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246ee7dff8_1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246ee7dff8_1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25430e6bdd_5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25430e6bdd_5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729450" y="1322450"/>
            <a:ext cx="3787800" cy="19881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4000"/>
              <a:buNone/>
              <a:defRPr sz="4000">
                <a:solidFill>
                  <a:schemeClr val="dk2"/>
                </a:solidFill>
              </a:defRPr>
            </a:lvl1pPr>
            <a:lvl2pPr lvl="1">
              <a:spcBef>
                <a:spcPts val="0"/>
              </a:spcBef>
              <a:spcAft>
                <a:spcPts val="0"/>
              </a:spcAft>
              <a:buClr>
                <a:schemeClr val="dk2"/>
              </a:buClr>
              <a:buSzPts val="4000"/>
              <a:buNone/>
              <a:defRPr sz="4000">
                <a:solidFill>
                  <a:schemeClr val="dk2"/>
                </a:solidFill>
              </a:defRPr>
            </a:lvl2pPr>
            <a:lvl3pPr lvl="2">
              <a:spcBef>
                <a:spcPts val="0"/>
              </a:spcBef>
              <a:spcAft>
                <a:spcPts val="0"/>
              </a:spcAft>
              <a:buClr>
                <a:schemeClr val="dk2"/>
              </a:buClr>
              <a:buSzPts val="4000"/>
              <a:buNone/>
              <a:defRPr sz="4000">
                <a:solidFill>
                  <a:schemeClr val="dk2"/>
                </a:solidFill>
              </a:defRPr>
            </a:lvl3pPr>
            <a:lvl4pPr lvl="3">
              <a:spcBef>
                <a:spcPts val="0"/>
              </a:spcBef>
              <a:spcAft>
                <a:spcPts val="0"/>
              </a:spcAft>
              <a:buClr>
                <a:schemeClr val="dk2"/>
              </a:buClr>
              <a:buSzPts val="4000"/>
              <a:buNone/>
              <a:defRPr sz="4000">
                <a:solidFill>
                  <a:schemeClr val="dk2"/>
                </a:solidFill>
              </a:defRPr>
            </a:lvl4pPr>
            <a:lvl5pPr lvl="4">
              <a:spcBef>
                <a:spcPts val="0"/>
              </a:spcBef>
              <a:spcAft>
                <a:spcPts val="0"/>
              </a:spcAft>
              <a:buClr>
                <a:schemeClr val="dk2"/>
              </a:buClr>
              <a:buSzPts val="4000"/>
              <a:buNone/>
              <a:defRPr sz="4000">
                <a:solidFill>
                  <a:schemeClr val="dk2"/>
                </a:solidFill>
              </a:defRPr>
            </a:lvl5pPr>
            <a:lvl6pPr lvl="5">
              <a:spcBef>
                <a:spcPts val="0"/>
              </a:spcBef>
              <a:spcAft>
                <a:spcPts val="0"/>
              </a:spcAft>
              <a:buClr>
                <a:schemeClr val="dk2"/>
              </a:buClr>
              <a:buSzPts val="4000"/>
              <a:buNone/>
              <a:defRPr sz="4000">
                <a:solidFill>
                  <a:schemeClr val="dk2"/>
                </a:solidFill>
              </a:defRPr>
            </a:lvl6pPr>
            <a:lvl7pPr lvl="6">
              <a:spcBef>
                <a:spcPts val="0"/>
              </a:spcBef>
              <a:spcAft>
                <a:spcPts val="0"/>
              </a:spcAft>
              <a:buClr>
                <a:schemeClr val="dk2"/>
              </a:buClr>
              <a:buSzPts val="4000"/>
              <a:buNone/>
              <a:defRPr sz="4000">
                <a:solidFill>
                  <a:schemeClr val="dk2"/>
                </a:solidFill>
              </a:defRPr>
            </a:lvl7pPr>
            <a:lvl8pPr lvl="7">
              <a:spcBef>
                <a:spcPts val="0"/>
              </a:spcBef>
              <a:spcAft>
                <a:spcPts val="0"/>
              </a:spcAft>
              <a:buClr>
                <a:schemeClr val="dk2"/>
              </a:buClr>
              <a:buSzPts val="4000"/>
              <a:buNone/>
              <a:defRPr sz="4000">
                <a:solidFill>
                  <a:schemeClr val="dk2"/>
                </a:solidFill>
              </a:defRPr>
            </a:lvl8pPr>
            <a:lvl9pPr lvl="8">
              <a:spcBef>
                <a:spcPts val="0"/>
              </a:spcBef>
              <a:spcAft>
                <a:spcPts val="0"/>
              </a:spcAft>
              <a:buClr>
                <a:schemeClr val="dk2"/>
              </a:buClr>
              <a:buSzPts val="4000"/>
              <a:buNone/>
              <a:defRPr sz="4000">
                <a:solidFill>
                  <a:schemeClr val="dk2"/>
                </a:solidFill>
              </a:defRPr>
            </a:lvl9pPr>
          </a:lstStyle>
          <a:p>
            <a:endParaRPr/>
          </a:p>
        </p:txBody>
      </p:sp>
      <p:sp>
        <p:nvSpPr>
          <p:cNvPr id="11" name="Google Shape;11;p2"/>
          <p:cNvSpPr txBox="1">
            <a:spLocks noGrp="1"/>
          </p:cNvSpPr>
          <p:nvPr>
            <p:ph type="subTitle" idx="1"/>
          </p:nvPr>
        </p:nvSpPr>
        <p:spPr>
          <a:xfrm>
            <a:off x="729595" y="3401500"/>
            <a:ext cx="3787800" cy="5412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2" name="Google Shape;12;p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grpSp>
        <p:nvGrpSpPr>
          <p:cNvPr id="13" name="Google Shape;13;p2"/>
          <p:cNvGrpSpPr/>
          <p:nvPr/>
        </p:nvGrpSpPr>
        <p:grpSpPr>
          <a:xfrm>
            <a:off x="830392" y="1191256"/>
            <a:ext cx="745763" cy="45826"/>
            <a:chOff x="4580561" y="2589004"/>
            <a:chExt cx="1064464" cy="25200"/>
          </a:xfrm>
        </p:grpSpPr>
        <p:sp>
          <p:nvSpPr>
            <p:cNvPr id="14" name="Google Shape;14;p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Google Shape;16;p2"/>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90"/>
        <p:cNvGrpSpPr/>
        <p:nvPr/>
      </p:nvGrpSpPr>
      <p:grpSpPr>
        <a:xfrm>
          <a:off x="0" y="0"/>
          <a:ext cx="0" cy="0"/>
          <a:chOff x="0" y="0"/>
          <a:chExt cx="0" cy="0"/>
        </a:xfrm>
      </p:grpSpPr>
      <p:sp>
        <p:nvSpPr>
          <p:cNvPr id="91" name="Google Shape;91;p11"/>
          <p:cNvSpPr/>
          <p:nvPr/>
        </p:nvSpPr>
        <p:spPr>
          <a:xfrm>
            <a:off x="0" y="0"/>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 name="Google Shape;92;p11"/>
          <p:cNvGrpSpPr/>
          <p:nvPr/>
        </p:nvGrpSpPr>
        <p:grpSpPr>
          <a:xfrm>
            <a:off x="830392" y="1191256"/>
            <a:ext cx="745763" cy="45826"/>
            <a:chOff x="4580561" y="2589004"/>
            <a:chExt cx="1064464" cy="25200"/>
          </a:xfrm>
        </p:grpSpPr>
        <p:sp>
          <p:nvSpPr>
            <p:cNvPr id="93" name="Google Shape;93;p11"/>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1"/>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 name="Google Shape;95;p11"/>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a:endParaRPr/>
          </a:p>
        </p:txBody>
      </p:sp>
      <p:sp>
        <p:nvSpPr>
          <p:cNvPr id="96" name="Google Shape;96;p11"/>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97" name="Google Shape;97;p11"/>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98" name="Google Shape;98;p1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title and description 1">
  <p:cSld name="SECTION_TITLE_AND_DESCRIPTION_1">
    <p:spTree>
      <p:nvGrpSpPr>
        <p:cNvPr id="1" name="Shape 99"/>
        <p:cNvGrpSpPr/>
        <p:nvPr/>
      </p:nvGrpSpPr>
      <p:grpSpPr>
        <a:xfrm>
          <a:off x="0" y="0"/>
          <a:ext cx="0" cy="0"/>
          <a:chOff x="0" y="0"/>
          <a:chExt cx="0" cy="0"/>
        </a:xfrm>
      </p:grpSpPr>
      <p:pic>
        <p:nvPicPr>
          <p:cNvPr id="100" name="Google Shape;100;p12" descr="Side view of hands writing in a notebook at a cafe"/>
          <p:cNvPicPr preferRelativeResize="0"/>
          <p:nvPr/>
        </p:nvPicPr>
        <p:blipFill rotWithShape="1">
          <a:blip r:embed="rId2">
            <a:alphaModFix/>
          </a:blip>
          <a:srcRect l="9050" t="12064" r="54351" b="26446"/>
          <a:stretch/>
        </p:blipFill>
        <p:spPr>
          <a:xfrm>
            <a:off x="1" y="-50"/>
            <a:ext cx="4572000" cy="5143501"/>
          </a:xfrm>
          <a:prstGeom prst="rect">
            <a:avLst/>
          </a:prstGeom>
          <a:noFill/>
          <a:ln>
            <a:noFill/>
          </a:ln>
        </p:spPr>
      </p:pic>
      <p:sp>
        <p:nvSpPr>
          <p:cNvPr id="101" name="Google Shape;101;p12"/>
          <p:cNvSpPr/>
          <p:nvPr/>
        </p:nvSpPr>
        <p:spPr>
          <a:xfrm>
            <a:off x="1650" y="0"/>
            <a:ext cx="4568700" cy="5143500"/>
          </a:xfrm>
          <a:prstGeom prst="rect">
            <a:avLst/>
          </a:prstGeom>
          <a:solidFill>
            <a:srgbClr val="178D7D">
              <a:alpha val="68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2" name="Google Shape;102;p12"/>
          <p:cNvGrpSpPr/>
          <p:nvPr/>
        </p:nvGrpSpPr>
        <p:grpSpPr>
          <a:xfrm>
            <a:off x="830392" y="1191256"/>
            <a:ext cx="745763" cy="45826"/>
            <a:chOff x="4580561" y="2589004"/>
            <a:chExt cx="1064464" cy="25200"/>
          </a:xfrm>
        </p:grpSpPr>
        <p:sp>
          <p:nvSpPr>
            <p:cNvPr id="103" name="Google Shape;103;p12"/>
            <p:cNvSpPr/>
            <p:nvPr/>
          </p:nvSpPr>
          <p:spPr>
            <a:xfrm rot="-5400000">
              <a:off x="5366325" y="2335504"/>
              <a:ext cx="25200" cy="5322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2"/>
            <p:cNvSpPr/>
            <p:nvPr/>
          </p:nvSpPr>
          <p:spPr>
            <a:xfrm rot="-5400000">
              <a:off x="4836311" y="2333254"/>
              <a:ext cx="25200" cy="5367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5" name="Google Shape;105;p12"/>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FFFF"/>
              </a:buClr>
              <a:buSzPts val="3000"/>
              <a:buNone/>
              <a:defRPr sz="3000">
                <a:solidFill>
                  <a:srgbClr val="FFFFFF"/>
                </a:solidFill>
              </a:defRPr>
            </a:lvl1pPr>
            <a:lvl2pPr lvl="1" rtl="0">
              <a:spcBef>
                <a:spcPts val="0"/>
              </a:spcBef>
              <a:spcAft>
                <a:spcPts val="0"/>
              </a:spcAft>
              <a:buClr>
                <a:srgbClr val="FFFFFF"/>
              </a:buClr>
              <a:buSzPts val="3000"/>
              <a:buNone/>
              <a:defRPr sz="3000">
                <a:solidFill>
                  <a:srgbClr val="FFFFFF"/>
                </a:solidFill>
              </a:defRPr>
            </a:lvl2pPr>
            <a:lvl3pPr lvl="2" rtl="0">
              <a:spcBef>
                <a:spcPts val="0"/>
              </a:spcBef>
              <a:spcAft>
                <a:spcPts val="0"/>
              </a:spcAft>
              <a:buClr>
                <a:srgbClr val="FFFFFF"/>
              </a:buClr>
              <a:buSzPts val="3000"/>
              <a:buNone/>
              <a:defRPr sz="3000">
                <a:solidFill>
                  <a:srgbClr val="FFFFFF"/>
                </a:solidFill>
              </a:defRPr>
            </a:lvl3pPr>
            <a:lvl4pPr lvl="3" rtl="0">
              <a:spcBef>
                <a:spcPts val="0"/>
              </a:spcBef>
              <a:spcAft>
                <a:spcPts val="0"/>
              </a:spcAft>
              <a:buClr>
                <a:srgbClr val="FFFFFF"/>
              </a:buClr>
              <a:buSzPts val="3000"/>
              <a:buNone/>
              <a:defRPr sz="3000">
                <a:solidFill>
                  <a:srgbClr val="FFFFFF"/>
                </a:solidFill>
              </a:defRPr>
            </a:lvl4pPr>
            <a:lvl5pPr lvl="4" rtl="0">
              <a:spcBef>
                <a:spcPts val="0"/>
              </a:spcBef>
              <a:spcAft>
                <a:spcPts val="0"/>
              </a:spcAft>
              <a:buClr>
                <a:srgbClr val="FFFFFF"/>
              </a:buClr>
              <a:buSzPts val="3000"/>
              <a:buNone/>
              <a:defRPr sz="3000">
                <a:solidFill>
                  <a:srgbClr val="FFFFFF"/>
                </a:solidFill>
              </a:defRPr>
            </a:lvl5pPr>
            <a:lvl6pPr lvl="5" rtl="0">
              <a:spcBef>
                <a:spcPts val="0"/>
              </a:spcBef>
              <a:spcAft>
                <a:spcPts val="0"/>
              </a:spcAft>
              <a:buClr>
                <a:srgbClr val="FFFFFF"/>
              </a:buClr>
              <a:buSzPts val="3000"/>
              <a:buNone/>
              <a:defRPr sz="3000">
                <a:solidFill>
                  <a:srgbClr val="FFFFFF"/>
                </a:solidFill>
              </a:defRPr>
            </a:lvl6pPr>
            <a:lvl7pPr lvl="6" rtl="0">
              <a:spcBef>
                <a:spcPts val="0"/>
              </a:spcBef>
              <a:spcAft>
                <a:spcPts val="0"/>
              </a:spcAft>
              <a:buClr>
                <a:srgbClr val="FFFFFF"/>
              </a:buClr>
              <a:buSzPts val="3000"/>
              <a:buNone/>
              <a:defRPr sz="3000">
                <a:solidFill>
                  <a:srgbClr val="FFFFFF"/>
                </a:solidFill>
              </a:defRPr>
            </a:lvl7pPr>
            <a:lvl8pPr lvl="7" rtl="0">
              <a:spcBef>
                <a:spcPts val="0"/>
              </a:spcBef>
              <a:spcAft>
                <a:spcPts val="0"/>
              </a:spcAft>
              <a:buClr>
                <a:srgbClr val="FFFFFF"/>
              </a:buClr>
              <a:buSzPts val="3000"/>
              <a:buNone/>
              <a:defRPr sz="3000">
                <a:solidFill>
                  <a:srgbClr val="FFFFFF"/>
                </a:solidFill>
              </a:defRPr>
            </a:lvl8pPr>
            <a:lvl9pPr lvl="8" rtl="0">
              <a:spcBef>
                <a:spcPts val="0"/>
              </a:spcBef>
              <a:spcAft>
                <a:spcPts val="0"/>
              </a:spcAft>
              <a:buClr>
                <a:srgbClr val="FFFFFF"/>
              </a:buClr>
              <a:buSzPts val="3000"/>
              <a:buNone/>
              <a:defRPr sz="3000">
                <a:solidFill>
                  <a:srgbClr val="FFFFFF"/>
                </a:solidFill>
              </a:defRPr>
            </a:lvl9pPr>
          </a:lstStyle>
          <a:p>
            <a:endParaRPr/>
          </a:p>
        </p:txBody>
      </p:sp>
      <p:sp>
        <p:nvSpPr>
          <p:cNvPr id="106" name="Google Shape;106;p12"/>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FFFFF"/>
              </a:buClr>
              <a:buSzPts val="1600"/>
              <a:buNone/>
              <a:defRPr sz="1600">
                <a:solidFill>
                  <a:srgbClr val="FFFFFF"/>
                </a:solidFill>
              </a:defRPr>
            </a:lvl1pPr>
            <a:lvl2pPr lvl="1" rtl="0">
              <a:lnSpc>
                <a:spcPct val="100000"/>
              </a:lnSpc>
              <a:spcBef>
                <a:spcPts val="0"/>
              </a:spcBef>
              <a:spcAft>
                <a:spcPts val="0"/>
              </a:spcAft>
              <a:buClr>
                <a:srgbClr val="FFFFFF"/>
              </a:buClr>
              <a:buSzPts val="1600"/>
              <a:buNone/>
              <a:defRPr sz="1600">
                <a:solidFill>
                  <a:srgbClr val="FFFFFF"/>
                </a:solidFill>
              </a:defRPr>
            </a:lvl2pPr>
            <a:lvl3pPr lvl="2" rtl="0">
              <a:lnSpc>
                <a:spcPct val="100000"/>
              </a:lnSpc>
              <a:spcBef>
                <a:spcPts val="0"/>
              </a:spcBef>
              <a:spcAft>
                <a:spcPts val="0"/>
              </a:spcAft>
              <a:buClr>
                <a:srgbClr val="FFFFFF"/>
              </a:buClr>
              <a:buSzPts val="1600"/>
              <a:buNone/>
              <a:defRPr sz="1600">
                <a:solidFill>
                  <a:srgbClr val="FFFFFF"/>
                </a:solidFill>
              </a:defRPr>
            </a:lvl3pPr>
            <a:lvl4pPr lvl="3" rtl="0">
              <a:lnSpc>
                <a:spcPct val="100000"/>
              </a:lnSpc>
              <a:spcBef>
                <a:spcPts val="0"/>
              </a:spcBef>
              <a:spcAft>
                <a:spcPts val="0"/>
              </a:spcAft>
              <a:buClr>
                <a:srgbClr val="FFFFFF"/>
              </a:buClr>
              <a:buSzPts val="1600"/>
              <a:buNone/>
              <a:defRPr sz="1600">
                <a:solidFill>
                  <a:srgbClr val="FFFFFF"/>
                </a:solidFill>
              </a:defRPr>
            </a:lvl4pPr>
            <a:lvl5pPr lvl="4" rtl="0">
              <a:lnSpc>
                <a:spcPct val="100000"/>
              </a:lnSpc>
              <a:spcBef>
                <a:spcPts val="0"/>
              </a:spcBef>
              <a:spcAft>
                <a:spcPts val="0"/>
              </a:spcAft>
              <a:buClr>
                <a:srgbClr val="FFFFFF"/>
              </a:buClr>
              <a:buSzPts val="1600"/>
              <a:buNone/>
              <a:defRPr sz="1600">
                <a:solidFill>
                  <a:srgbClr val="FFFFFF"/>
                </a:solidFill>
              </a:defRPr>
            </a:lvl5pPr>
            <a:lvl6pPr lvl="5" rtl="0">
              <a:lnSpc>
                <a:spcPct val="100000"/>
              </a:lnSpc>
              <a:spcBef>
                <a:spcPts val="0"/>
              </a:spcBef>
              <a:spcAft>
                <a:spcPts val="0"/>
              </a:spcAft>
              <a:buClr>
                <a:srgbClr val="FFFFFF"/>
              </a:buClr>
              <a:buSzPts val="1600"/>
              <a:buNone/>
              <a:defRPr sz="1600">
                <a:solidFill>
                  <a:srgbClr val="FFFFFF"/>
                </a:solidFill>
              </a:defRPr>
            </a:lvl6pPr>
            <a:lvl7pPr lvl="6" rtl="0">
              <a:lnSpc>
                <a:spcPct val="100000"/>
              </a:lnSpc>
              <a:spcBef>
                <a:spcPts val="0"/>
              </a:spcBef>
              <a:spcAft>
                <a:spcPts val="0"/>
              </a:spcAft>
              <a:buClr>
                <a:srgbClr val="FFFFFF"/>
              </a:buClr>
              <a:buSzPts val="1600"/>
              <a:buNone/>
              <a:defRPr sz="1600">
                <a:solidFill>
                  <a:srgbClr val="FFFFFF"/>
                </a:solidFill>
              </a:defRPr>
            </a:lvl7pPr>
            <a:lvl8pPr lvl="7" rtl="0">
              <a:lnSpc>
                <a:spcPct val="100000"/>
              </a:lnSpc>
              <a:spcBef>
                <a:spcPts val="0"/>
              </a:spcBef>
              <a:spcAft>
                <a:spcPts val="0"/>
              </a:spcAft>
              <a:buClr>
                <a:srgbClr val="FFFFFF"/>
              </a:buClr>
              <a:buSzPts val="1600"/>
              <a:buNone/>
              <a:defRPr sz="1600">
                <a:solidFill>
                  <a:srgbClr val="FFFFFF"/>
                </a:solidFill>
              </a:defRPr>
            </a:lvl8pPr>
            <a:lvl9pPr lvl="8" rtl="0">
              <a:lnSpc>
                <a:spcPct val="100000"/>
              </a:lnSpc>
              <a:spcBef>
                <a:spcPts val="0"/>
              </a:spcBef>
              <a:spcAft>
                <a:spcPts val="0"/>
              </a:spcAft>
              <a:buClr>
                <a:srgbClr val="FFFFFF"/>
              </a:buClr>
              <a:buSzPts val="1600"/>
              <a:buNone/>
              <a:defRPr sz="1600">
                <a:solidFill>
                  <a:srgbClr val="FFFFFF"/>
                </a:solidFill>
              </a:defRPr>
            </a:lvl9pPr>
          </a:lstStyle>
          <a:p>
            <a:endParaRPr/>
          </a:p>
        </p:txBody>
      </p:sp>
      <p:sp>
        <p:nvSpPr>
          <p:cNvPr id="107" name="Google Shape;107;p12"/>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
        <p:nvSpPr>
          <p:cNvPr id="108" name="Google Shape;108;p12"/>
          <p:cNvSpPr txBox="1">
            <a:spLocks noGrp="1"/>
          </p:cNvSpPr>
          <p:nvPr>
            <p:ph type="sldNum" idx="12"/>
          </p:nvPr>
        </p:nvSpPr>
        <p:spPr>
          <a:xfrm>
            <a:off x="8536300" y="4749850"/>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title and description 1 2">
  <p:cSld name="SECTION_TITLE_AND_DESCRIPTION_1_2">
    <p:spTree>
      <p:nvGrpSpPr>
        <p:cNvPr id="1" name="Shape 109"/>
        <p:cNvGrpSpPr/>
        <p:nvPr/>
      </p:nvGrpSpPr>
      <p:grpSpPr>
        <a:xfrm>
          <a:off x="0" y="0"/>
          <a:ext cx="0" cy="0"/>
          <a:chOff x="0" y="0"/>
          <a:chExt cx="0" cy="0"/>
        </a:xfrm>
      </p:grpSpPr>
      <p:pic>
        <p:nvPicPr>
          <p:cNvPr id="110" name="Google Shape;110;p13"/>
          <p:cNvPicPr preferRelativeResize="0"/>
          <p:nvPr/>
        </p:nvPicPr>
        <p:blipFill rotWithShape="1">
          <a:blip r:embed="rId2">
            <a:alphaModFix/>
          </a:blip>
          <a:srcRect l="31883" t="8096" r="25713"/>
          <a:stretch/>
        </p:blipFill>
        <p:spPr>
          <a:xfrm>
            <a:off x="0" y="0"/>
            <a:ext cx="4575250" cy="5143500"/>
          </a:xfrm>
          <a:prstGeom prst="rect">
            <a:avLst/>
          </a:prstGeom>
          <a:noFill/>
          <a:ln>
            <a:noFill/>
          </a:ln>
        </p:spPr>
      </p:pic>
      <p:sp>
        <p:nvSpPr>
          <p:cNvPr id="111" name="Google Shape;111;p13"/>
          <p:cNvSpPr/>
          <p:nvPr/>
        </p:nvSpPr>
        <p:spPr>
          <a:xfrm>
            <a:off x="-75" y="0"/>
            <a:ext cx="4572000" cy="5143500"/>
          </a:xfrm>
          <a:prstGeom prst="rect">
            <a:avLst/>
          </a:prstGeom>
          <a:solidFill>
            <a:srgbClr val="178D7D">
              <a:alpha val="68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2" name="Google Shape;112;p13"/>
          <p:cNvGrpSpPr/>
          <p:nvPr/>
        </p:nvGrpSpPr>
        <p:grpSpPr>
          <a:xfrm>
            <a:off x="830392" y="1191256"/>
            <a:ext cx="745763" cy="45826"/>
            <a:chOff x="4580561" y="2589004"/>
            <a:chExt cx="1064464" cy="25200"/>
          </a:xfrm>
        </p:grpSpPr>
        <p:sp>
          <p:nvSpPr>
            <p:cNvPr id="113" name="Google Shape;113;p13"/>
            <p:cNvSpPr/>
            <p:nvPr/>
          </p:nvSpPr>
          <p:spPr>
            <a:xfrm rot="-5400000">
              <a:off x="5366325" y="2335504"/>
              <a:ext cx="25200" cy="5322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3"/>
            <p:cNvSpPr/>
            <p:nvPr/>
          </p:nvSpPr>
          <p:spPr>
            <a:xfrm rot="-5400000">
              <a:off x="4836311" y="2333254"/>
              <a:ext cx="25200" cy="5367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5" name="Google Shape;115;p13"/>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FFFF"/>
              </a:buClr>
              <a:buSzPts val="3000"/>
              <a:buNone/>
              <a:defRPr sz="3000">
                <a:solidFill>
                  <a:srgbClr val="FFFFFF"/>
                </a:solidFill>
              </a:defRPr>
            </a:lvl1pPr>
            <a:lvl2pPr lvl="1" rtl="0">
              <a:spcBef>
                <a:spcPts val="0"/>
              </a:spcBef>
              <a:spcAft>
                <a:spcPts val="0"/>
              </a:spcAft>
              <a:buClr>
                <a:srgbClr val="FFFFFF"/>
              </a:buClr>
              <a:buSzPts val="3000"/>
              <a:buNone/>
              <a:defRPr sz="3000">
                <a:solidFill>
                  <a:srgbClr val="FFFFFF"/>
                </a:solidFill>
              </a:defRPr>
            </a:lvl2pPr>
            <a:lvl3pPr lvl="2" rtl="0">
              <a:spcBef>
                <a:spcPts val="0"/>
              </a:spcBef>
              <a:spcAft>
                <a:spcPts val="0"/>
              </a:spcAft>
              <a:buClr>
                <a:srgbClr val="FFFFFF"/>
              </a:buClr>
              <a:buSzPts val="3000"/>
              <a:buNone/>
              <a:defRPr sz="3000">
                <a:solidFill>
                  <a:srgbClr val="FFFFFF"/>
                </a:solidFill>
              </a:defRPr>
            </a:lvl3pPr>
            <a:lvl4pPr lvl="3" rtl="0">
              <a:spcBef>
                <a:spcPts val="0"/>
              </a:spcBef>
              <a:spcAft>
                <a:spcPts val="0"/>
              </a:spcAft>
              <a:buClr>
                <a:srgbClr val="FFFFFF"/>
              </a:buClr>
              <a:buSzPts val="3000"/>
              <a:buNone/>
              <a:defRPr sz="3000">
                <a:solidFill>
                  <a:srgbClr val="FFFFFF"/>
                </a:solidFill>
              </a:defRPr>
            </a:lvl4pPr>
            <a:lvl5pPr lvl="4" rtl="0">
              <a:spcBef>
                <a:spcPts val="0"/>
              </a:spcBef>
              <a:spcAft>
                <a:spcPts val="0"/>
              </a:spcAft>
              <a:buClr>
                <a:srgbClr val="FFFFFF"/>
              </a:buClr>
              <a:buSzPts val="3000"/>
              <a:buNone/>
              <a:defRPr sz="3000">
                <a:solidFill>
                  <a:srgbClr val="FFFFFF"/>
                </a:solidFill>
              </a:defRPr>
            </a:lvl5pPr>
            <a:lvl6pPr lvl="5" rtl="0">
              <a:spcBef>
                <a:spcPts val="0"/>
              </a:spcBef>
              <a:spcAft>
                <a:spcPts val="0"/>
              </a:spcAft>
              <a:buClr>
                <a:srgbClr val="FFFFFF"/>
              </a:buClr>
              <a:buSzPts val="3000"/>
              <a:buNone/>
              <a:defRPr sz="3000">
                <a:solidFill>
                  <a:srgbClr val="FFFFFF"/>
                </a:solidFill>
              </a:defRPr>
            </a:lvl6pPr>
            <a:lvl7pPr lvl="6" rtl="0">
              <a:spcBef>
                <a:spcPts val="0"/>
              </a:spcBef>
              <a:spcAft>
                <a:spcPts val="0"/>
              </a:spcAft>
              <a:buClr>
                <a:srgbClr val="FFFFFF"/>
              </a:buClr>
              <a:buSzPts val="3000"/>
              <a:buNone/>
              <a:defRPr sz="3000">
                <a:solidFill>
                  <a:srgbClr val="FFFFFF"/>
                </a:solidFill>
              </a:defRPr>
            </a:lvl7pPr>
            <a:lvl8pPr lvl="7" rtl="0">
              <a:spcBef>
                <a:spcPts val="0"/>
              </a:spcBef>
              <a:spcAft>
                <a:spcPts val="0"/>
              </a:spcAft>
              <a:buClr>
                <a:srgbClr val="FFFFFF"/>
              </a:buClr>
              <a:buSzPts val="3000"/>
              <a:buNone/>
              <a:defRPr sz="3000">
                <a:solidFill>
                  <a:srgbClr val="FFFFFF"/>
                </a:solidFill>
              </a:defRPr>
            </a:lvl8pPr>
            <a:lvl9pPr lvl="8" rtl="0">
              <a:spcBef>
                <a:spcPts val="0"/>
              </a:spcBef>
              <a:spcAft>
                <a:spcPts val="0"/>
              </a:spcAft>
              <a:buClr>
                <a:srgbClr val="FFFFFF"/>
              </a:buClr>
              <a:buSzPts val="3000"/>
              <a:buNone/>
              <a:defRPr sz="3000">
                <a:solidFill>
                  <a:srgbClr val="FFFFFF"/>
                </a:solidFill>
              </a:defRPr>
            </a:lvl9pPr>
          </a:lstStyle>
          <a:p>
            <a:endParaRPr/>
          </a:p>
        </p:txBody>
      </p:sp>
      <p:sp>
        <p:nvSpPr>
          <p:cNvPr id="116" name="Google Shape;116;p13"/>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FFFFF"/>
              </a:buClr>
              <a:buSzPts val="1600"/>
              <a:buNone/>
              <a:defRPr sz="1600">
                <a:solidFill>
                  <a:srgbClr val="FFFFFF"/>
                </a:solidFill>
              </a:defRPr>
            </a:lvl1pPr>
            <a:lvl2pPr lvl="1" rtl="0">
              <a:lnSpc>
                <a:spcPct val="100000"/>
              </a:lnSpc>
              <a:spcBef>
                <a:spcPts val="0"/>
              </a:spcBef>
              <a:spcAft>
                <a:spcPts val="0"/>
              </a:spcAft>
              <a:buClr>
                <a:srgbClr val="FFFFFF"/>
              </a:buClr>
              <a:buSzPts val="1600"/>
              <a:buNone/>
              <a:defRPr sz="1600">
                <a:solidFill>
                  <a:srgbClr val="FFFFFF"/>
                </a:solidFill>
              </a:defRPr>
            </a:lvl2pPr>
            <a:lvl3pPr lvl="2" rtl="0">
              <a:lnSpc>
                <a:spcPct val="100000"/>
              </a:lnSpc>
              <a:spcBef>
                <a:spcPts val="0"/>
              </a:spcBef>
              <a:spcAft>
                <a:spcPts val="0"/>
              </a:spcAft>
              <a:buClr>
                <a:srgbClr val="FFFFFF"/>
              </a:buClr>
              <a:buSzPts val="1600"/>
              <a:buNone/>
              <a:defRPr sz="1600">
                <a:solidFill>
                  <a:srgbClr val="FFFFFF"/>
                </a:solidFill>
              </a:defRPr>
            </a:lvl3pPr>
            <a:lvl4pPr lvl="3" rtl="0">
              <a:lnSpc>
                <a:spcPct val="100000"/>
              </a:lnSpc>
              <a:spcBef>
                <a:spcPts val="0"/>
              </a:spcBef>
              <a:spcAft>
                <a:spcPts val="0"/>
              </a:spcAft>
              <a:buClr>
                <a:srgbClr val="FFFFFF"/>
              </a:buClr>
              <a:buSzPts val="1600"/>
              <a:buNone/>
              <a:defRPr sz="1600">
                <a:solidFill>
                  <a:srgbClr val="FFFFFF"/>
                </a:solidFill>
              </a:defRPr>
            </a:lvl4pPr>
            <a:lvl5pPr lvl="4" rtl="0">
              <a:lnSpc>
                <a:spcPct val="100000"/>
              </a:lnSpc>
              <a:spcBef>
                <a:spcPts val="0"/>
              </a:spcBef>
              <a:spcAft>
                <a:spcPts val="0"/>
              </a:spcAft>
              <a:buClr>
                <a:srgbClr val="FFFFFF"/>
              </a:buClr>
              <a:buSzPts val="1600"/>
              <a:buNone/>
              <a:defRPr sz="1600">
                <a:solidFill>
                  <a:srgbClr val="FFFFFF"/>
                </a:solidFill>
              </a:defRPr>
            </a:lvl5pPr>
            <a:lvl6pPr lvl="5" rtl="0">
              <a:lnSpc>
                <a:spcPct val="100000"/>
              </a:lnSpc>
              <a:spcBef>
                <a:spcPts val="0"/>
              </a:spcBef>
              <a:spcAft>
                <a:spcPts val="0"/>
              </a:spcAft>
              <a:buClr>
                <a:srgbClr val="FFFFFF"/>
              </a:buClr>
              <a:buSzPts val="1600"/>
              <a:buNone/>
              <a:defRPr sz="1600">
                <a:solidFill>
                  <a:srgbClr val="FFFFFF"/>
                </a:solidFill>
              </a:defRPr>
            </a:lvl6pPr>
            <a:lvl7pPr lvl="6" rtl="0">
              <a:lnSpc>
                <a:spcPct val="100000"/>
              </a:lnSpc>
              <a:spcBef>
                <a:spcPts val="0"/>
              </a:spcBef>
              <a:spcAft>
                <a:spcPts val="0"/>
              </a:spcAft>
              <a:buClr>
                <a:srgbClr val="FFFFFF"/>
              </a:buClr>
              <a:buSzPts val="1600"/>
              <a:buNone/>
              <a:defRPr sz="1600">
                <a:solidFill>
                  <a:srgbClr val="FFFFFF"/>
                </a:solidFill>
              </a:defRPr>
            </a:lvl7pPr>
            <a:lvl8pPr lvl="7" rtl="0">
              <a:lnSpc>
                <a:spcPct val="100000"/>
              </a:lnSpc>
              <a:spcBef>
                <a:spcPts val="0"/>
              </a:spcBef>
              <a:spcAft>
                <a:spcPts val="0"/>
              </a:spcAft>
              <a:buClr>
                <a:srgbClr val="FFFFFF"/>
              </a:buClr>
              <a:buSzPts val="1600"/>
              <a:buNone/>
              <a:defRPr sz="1600">
                <a:solidFill>
                  <a:srgbClr val="FFFFFF"/>
                </a:solidFill>
              </a:defRPr>
            </a:lvl8pPr>
            <a:lvl9pPr lvl="8" rtl="0">
              <a:lnSpc>
                <a:spcPct val="100000"/>
              </a:lnSpc>
              <a:spcBef>
                <a:spcPts val="0"/>
              </a:spcBef>
              <a:spcAft>
                <a:spcPts val="0"/>
              </a:spcAft>
              <a:buClr>
                <a:srgbClr val="FFFFFF"/>
              </a:buClr>
              <a:buSzPts val="1600"/>
              <a:buNone/>
              <a:defRPr sz="1600">
                <a:solidFill>
                  <a:srgbClr val="FFFFFF"/>
                </a:solidFill>
              </a:defRPr>
            </a:lvl9pPr>
          </a:lstStyle>
          <a:p>
            <a:endParaRPr/>
          </a:p>
        </p:txBody>
      </p:sp>
      <p:sp>
        <p:nvSpPr>
          <p:cNvPr id="117" name="Google Shape;117;p13"/>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
        <p:nvSpPr>
          <p:cNvPr id="118" name="Google Shape;118;p1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19"/>
        <p:cNvGrpSpPr/>
        <p:nvPr/>
      </p:nvGrpSpPr>
      <p:grpSpPr>
        <a:xfrm>
          <a:off x="0" y="0"/>
          <a:ext cx="0" cy="0"/>
          <a:chOff x="0" y="0"/>
          <a:chExt cx="0" cy="0"/>
        </a:xfrm>
      </p:grpSpPr>
      <p:sp>
        <p:nvSpPr>
          <p:cNvPr id="120" name="Google Shape;120;p14"/>
          <p:cNvSpPr txBox="1">
            <a:spLocks noGrp="1"/>
          </p:cNvSpPr>
          <p:nvPr>
            <p:ph type="body" idx="1"/>
          </p:nvPr>
        </p:nvSpPr>
        <p:spPr>
          <a:xfrm>
            <a:off x="724950" y="4372551"/>
            <a:ext cx="7697400" cy="4605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300"/>
              <a:buNone/>
              <a:defRPr/>
            </a:lvl1pPr>
          </a:lstStyle>
          <a:p>
            <a:endParaRPr/>
          </a:p>
        </p:txBody>
      </p:sp>
      <p:sp>
        <p:nvSpPr>
          <p:cNvPr id="121" name="Google Shape;121;p1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122"/>
        <p:cNvGrpSpPr/>
        <p:nvPr/>
      </p:nvGrpSpPr>
      <p:grpSpPr>
        <a:xfrm>
          <a:off x="0" y="0"/>
          <a:ext cx="0" cy="0"/>
          <a:chOff x="0" y="0"/>
          <a:chExt cx="0" cy="0"/>
        </a:xfrm>
      </p:grpSpPr>
      <p:grpSp>
        <p:nvGrpSpPr>
          <p:cNvPr id="123" name="Google Shape;123;p15"/>
          <p:cNvGrpSpPr/>
          <p:nvPr/>
        </p:nvGrpSpPr>
        <p:grpSpPr>
          <a:xfrm>
            <a:off x="830392" y="4169130"/>
            <a:ext cx="745763" cy="45826"/>
            <a:chOff x="4580561" y="2589004"/>
            <a:chExt cx="1064464" cy="25200"/>
          </a:xfrm>
        </p:grpSpPr>
        <p:sp>
          <p:nvSpPr>
            <p:cNvPr id="124" name="Google Shape;124;p15"/>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5"/>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6" name="Google Shape;126;p15"/>
          <p:cNvSpPr txBox="1">
            <a:spLocks noGrp="1"/>
          </p:cNvSpPr>
          <p:nvPr>
            <p:ph type="title" hasCustomPrompt="1"/>
          </p:nvPr>
        </p:nvSpPr>
        <p:spPr>
          <a:xfrm>
            <a:off x="729450" y="733950"/>
            <a:ext cx="7688400" cy="12447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127" name="Google Shape;127;p15"/>
          <p:cNvSpPr txBox="1">
            <a:spLocks noGrp="1"/>
          </p:cNvSpPr>
          <p:nvPr>
            <p:ph type="body" idx="1"/>
          </p:nvPr>
        </p:nvSpPr>
        <p:spPr>
          <a:xfrm>
            <a:off x="729450" y="2272888"/>
            <a:ext cx="7688400" cy="15804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Clr>
                <a:schemeClr val="lt1"/>
              </a:buClr>
              <a:buSzPts val="1300"/>
              <a:buChar char="●"/>
              <a:defRPr>
                <a:solidFill>
                  <a:schemeClr val="lt1"/>
                </a:solidFill>
              </a:defRPr>
            </a:lvl1pPr>
            <a:lvl2pPr marL="914400" lvl="1" indent="-298450">
              <a:spcBef>
                <a:spcPts val="1600"/>
              </a:spcBef>
              <a:spcAft>
                <a:spcPts val="0"/>
              </a:spcAft>
              <a:buClr>
                <a:schemeClr val="lt1"/>
              </a:buClr>
              <a:buSzPts val="1100"/>
              <a:buChar char="○"/>
              <a:defRPr>
                <a:solidFill>
                  <a:schemeClr val="lt1"/>
                </a:solidFill>
              </a:defRPr>
            </a:lvl2pPr>
            <a:lvl3pPr marL="1371600" lvl="2" indent="-298450">
              <a:spcBef>
                <a:spcPts val="1600"/>
              </a:spcBef>
              <a:spcAft>
                <a:spcPts val="0"/>
              </a:spcAft>
              <a:buClr>
                <a:schemeClr val="lt1"/>
              </a:buClr>
              <a:buSzPts val="1100"/>
              <a:buChar char="■"/>
              <a:defRPr>
                <a:solidFill>
                  <a:schemeClr val="lt1"/>
                </a:solidFill>
              </a:defRPr>
            </a:lvl3pPr>
            <a:lvl4pPr marL="1828800" lvl="3" indent="-298450">
              <a:spcBef>
                <a:spcPts val="1600"/>
              </a:spcBef>
              <a:spcAft>
                <a:spcPts val="0"/>
              </a:spcAft>
              <a:buClr>
                <a:schemeClr val="lt1"/>
              </a:buClr>
              <a:buSzPts val="1100"/>
              <a:buChar char="●"/>
              <a:defRPr>
                <a:solidFill>
                  <a:schemeClr val="lt1"/>
                </a:solidFill>
              </a:defRPr>
            </a:lvl4pPr>
            <a:lvl5pPr marL="2286000" lvl="4" indent="-298450">
              <a:spcBef>
                <a:spcPts val="1600"/>
              </a:spcBef>
              <a:spcAft>
                <a:spcPts val="0"/>
              </a:spcAft>
              <a:buClr>
                <a:schemeClr val="lt1"/>
              </a:buClr>
              <a:buSzPts val="1100"/>
              <a:buChar char="○"/>
              <a:defRPr>
                <a:solidFill>
                  <a:schemeClr val="lt1"/>
                </a:solidFill>
              </a:defRPr>
            </a:lvl5pPr>
            <a:lvl6pPr marL="2743200" lvl="5" indent="-298450">
              <a:spcBef>
                <a:spcPts val="1600"/>
              </a:spcBef>
              <a:spcAft>
                <a:spcPts val="0"/>
              </a:spcAft>
              <a:buClr>
                <a:schemeClr val="lt1"/>
              </a:buClr>
              <a:buSzPts val="1100"/>
              <a:buChar char="■"/>
              <a:defRPr>
                <a:solidFill>
                  <a:schemeClr val="lt1"/>
                </a:solidFill>
              </a:defRPr>
            </a:lvl6pPr>
            <a:lvl7pPr marL="3200400" lvl="6" indent="-298450">
              <a:spcBef>
                <a:spcPts val="1600"/>
              </a:spcBef>
              <a:spcAft>
                <a:spcPts val="0"/>
              </a:spcAft>
              <a:buClr>
                <a:schemeClr val="lt1"/>
              </a:buClr>
              <a:buSzPts val="1100"/>
              <a:buChar char="●"/>
              <a:defRPr>
                <a:solidFill>
                  <a:schemeClr val="lt1"/>
                </a:solidFill>
              </a:defRPr>
            </a:lvl7pPr>
            <a:lvl8pPr marL="3657600" lvl="7" indent="-298450">
              <a:spcBef>
                <a:spcPts val="1600"/>
              </a:spcBef>
              <a:spcAft>
                <a:spcPts val="0"/>
              </a:spcAft>
              <a:buClr>
                <a:schemeClr val="lt1"/>
              </a:buClr>
              <a:buSzPts val="1100"/>
              <a:buChar char="○"/>
              <a:defRPr>
                <a:solidFill>
                  <a:schemeClr val="lt1"/>
                </a:solidFill>
              </a:defRPr>
            </a:lvl8pPr>
            <a:lvl9pPr marL="4114800" lvl="8" indent="-298450">
              <a:spcBef>
                <a:spcPts val="1600"/>
              </a:spcBef>
              <a:spcAft>
                <a:spcPts val="1600"/>
              </a:spcAft>
              <a:buClr>
                <a:schemeClr val="lt1"/>
              </a:buClr>
              <a:buSzPts val="1100"/>
              <a:buChar char="■"/>
              <a:defRPr>
                <a:solidFill>
                  <a:schemeClr val="lt1"/>
                </a:solidFill>
              </a:defRPr>
            </a:lvl9pPr>
          </a:lstStyle>
          <a:p>
            <a:endParaRPr/>
          </a:p>
        </p:txBody>
      </p:sp>
      <p:sp>
        <p:nvSpPr>
          <p:cNvPr id="128" name="Google Shape;128;p1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9"/>
        <p:cNvGrpSpPr/>
        <p:nvPr/>
      </p:nvGrpSpPr>
      <p:grpSpPr>
        <a:xfrm>
          <a:off x="0" y="0"/>
          <a:ext cx="0" cy="0"/>
          <a:chOff x="0" y="0"/>
          <a:chExt cx="0" cy="0"/>
        </a:xfrm>
      </p:grpSpPr>
      <p:sp>
        <p:nvSpPr>
          <p:cNvPr id="130" name="Google Shape;130;p1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1">
  <p:cSld name="TITLE_1">
    <p:bg>
      <p:bgPr>
        <a:solidFill>
          <a:schemeClr val="lt2"/>
        </a:solidFill>
        <a:effectLst/>
      </p:bgPr>
    </p:bg>
    <p:spTree>
      <p:nvGrpSpPr>
        <p:cNvPr id="1" name="Shape 17"/>
        <p:cNvGrpSpPr/>
        <p:nvPr/>
      </p:nvGrpSpPr>
      <p:grpSpPr>
        <a:xfrm>
          <a:off x="0" y="0"/>
          <a:ext cx="0" cy="0"/>
          <a:chOff x="0" y="0"/>
          <a:chExt cx="0" cy="0"/>
        </a:xfrm>
      </p:grpSpPr>
      <p:sp>
        <p:nvSpPr>
          <p:cNvPr id="18" name="Google Shape;18;p3"/>
          <p:cNvSpPr txBox="1">
            <a:spLocks noGrp="1"/>
          </p:cNvSpPr>
          <p:nvPr>
            <p:ph type="ctrTitle"/>
          </p:nvPr>
        </p:nvSpPr>
        <p:spPr>
          <a:xfrm>
            <a:off x="729450" y="1322450"/>
            <a:ext cx="3787800" cy="19881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4000"/>
              <a:buNone/>
              <a:defRPr sz="4000">
                <a:solidFill>
                  <a:schemeClr val="dk2"/>
                </a:solidFill>
              </a:defRPr>
            </a:lvl1pPr>
            <a:lvl2pPr lvl="1" rtl="0">
              <a:spcBef>
                <a:spcPts val="0"/>
              </a:spcBef>
              <a:spcAft>
                <a:spcPts val="0"/>
              </a:spcAft>
              <a:buClr>
                <a:schemeClr val="dk2"/>
              </a:buClr>
              <a:buSzPts val="4000"/>
              <a:buNone/>
              <a:defRPr sz="4000">
                <a:solidFill>
                  <a:schemeClr val="dk2"/>
                </a:solidFill>
              </a:defRPr>
            </a:lvl2pPr>
            <a:lvl3pPr lvl="2" rtl="0">
              <a:spcBef>
                <a:spcPts val="0"/>
              </a:spcBef>
              <a:spcAft>
                <a:spcPts val="0"/>
              </a:spcAft>
              <a:buClr>
                <a:schemeClr val="dk2"/>
              </a:buClr>
              <a:buSzPts val="4000"/>
              <a:buNone/>
              <a:defRPr sz="4000">
                <a:solidFill>
                  <a:schemeClr val="dk2"/>
                </a:solidFill>
              </a:defRPr>
            </a:lvl3pPr>
            <a:lvl4pPr lvl="3" rtl="0">
              <a:spcBef>
                <a:spcPts val="0"/>
              </a:spcBef>
              <a:spcAft>
                <a:spcPts val="0"/>
              </a:spcAft>
              <a:buClr>
                <a:schemeClr val="dk2"/>
              </a:buClr>
              <a:buSzPts val="4000"/>
              <a:buNone/>
              <a:defRPr sz="4000">
                <a:solidFill>
                  <a:schemeClr val="dk2"/>
                </a:solidFill>
              </a:defRPr>
            </a:lvl4pPr>
            <a:lvl5pPr lvl="4" rtl="0">
              <a:spcBef>
                <a:spcPts val="0"/>
              </a:spcBef>
              <a:spcAft>
                <a:spcPts val="0"/>
              </a:spcAft>
              <a:buClr>
                <a:schemeClr val="dk2"/>
              </a:buClr>
              <a:buSzPts val="4000"/>
              <a:buNone/>
              <a:defRPr sz="4000">
                <a:solidFill>
                  <a:schemeClr val="dk2"/>
                </a:solidFill>
              </a:defRPr>
            </a:lvl5pPr>
            <a:lvl6pPr lvl="5" rtl="0">
              <a:spcBef>
                <a:spcPts val="0"/>
              </a:spcBef>
              <a:spcAft>
                <a:spcPts val="0"/>
              </a:spcAft>
              <a:buClr>
                <a:schemeClr val="dk2"/>
              </a:buClr>
              <a:buSzPts val="4000"/>
              <a:buNone/>
              <a:defRPr sz="4000">
                <a:solidFill>
                  <a:schemeClr val="dk2"/>
                </a:solidFill>
              </a:defRPr>
            </a:lvl6pPr>
            <a:lvl7pPr lvl="6" rtl="0">
              <a:spcBef>
                <a:spcPts val="0"/>
              </a:spcBef>
              <a:spcAft>
                <a:spcPts val="0"/>
              </a:spcAft>
              <a:buClr>
                <a:schemeClr val="dk2"/>
              </a:buClr>
              <a:buSzPts val="4000"/>
              <a:buNone/>
              <a:defRPr sz="4000">
                <a:solidFill>
                  <a:schemeClr val="dk2"/>
                </a:solidFill>
              </a:defRPr>
            </a:lvl7pPr>
            <a:lvl8pPr lvl="7" rtl="0">
              <a:spcBef>
                <a:spcPts val="0"/>
              </a:spcBef>
              <a:spcAft>
                <a:spcPts val="0"/>
              </a:spcAft>
              <a:buClr>
                <a:schemeClr val="dk2"/>
              </a:buClr>
              <a:buSzPts val="4000"/>
              <a:buNone/>
              <a:defRPr sz="4000">
                <a:solidFill>
                  <a:schemeClr val="dk2"/>
                </a:solidFill>
              </a:defRPr>
            </a:lvl8pPr>
            <a:lvl9pPr lvl="8" rtl="0">
              <a:spcBef>
                <a:spcPts val="0"/>
              </a:spcBef>
              <a:spcAft>
                <a:spcPts val="0"/>
              </a:spcAft>
              <a:buClr>
                <a:schemeClr val="dk2"/>
              </a:buClr>
              <a:buSzPts val="4000"/>
              <a:buNone/>
              <a:defRPr sz="4000">
                <a:solidFill>
                  <a:schemeClr val="dk2"/>
                </a:solidFill>
              </a:defRPr>
            </a:lvl9pPr>
          </a:lstStyle>
          <a:p>
            <a:endParaRPr/>
          </a:p>
        </p:txBody>
      </p:sp>
      <p:sp>
        <p:nvSpPr>
          <p:cNvPr id="19" name="Google Shape;19;p3"/>
          <p:cNvSpPr txBox="1">
            <a:spLocks noGrp="1"/>
          </p:cNvSpPr>
          <p:nvPr>
            <p:ph type="subTitle" idx="1"/>
          </p:nvPr>
        </p:nvSpPr>
        <p:spPr>
          <a:xfrm>
            <a:off x="729595" y="3401500"/>
            <a:ext cx="3787800" cy="541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20" name="Google Shape;20;p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grpSp>
        <p:nvGrpSpPr>
          <p:cNvPr id="21" name="Google Shape;21;p3"/>
          <p:cNvGrpSpPr/>
          <p:nvPr/>
        </p:nvGrpSpPr>
        <p:grpSpPr>
          <a:xfrm>
            <a:off x="830392" y="1191256"/>
            <a:ext cx="745763" cy="45826"/>
            <a:chOff x="4580561" y="2589004"/>
            <a:chExt cx="1064464" cy="25200"/>
          </a:xfrm>
        </p:grpSpPr>
        <p:sp>
          <p:nvSpPr>
            <p:cNvPr id="22" name="Google Shape;22;p3"/>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 name="Google Shape;24;p3"/>
          <p:cNvSpPr/>
          <p:nvPr/>
        </p:nvSpPr>
        <p:spPr>
          <a:xfrm>
            <a:off x="0" y="1"/>
            <a:ext cx="9144000" cy="4671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 name="Google Shape;25;p3"/>
          <p:cNvGrpSpPr/>
          <p:nvPr/>
        </p:nvGrpSpPr>
        <p:grpSpPr>
          <a:xfrm>
            <a:off x="5063224" y="1313339"/>
            <a:ext cx="3459829" cy="2670551"/>
            <a:chOff x="3553042" y="1657806"/>
            <a:chExt cx="3461100" cy="2671532"/>
          </a:xfrm>
        </p:grpSpPr>
        <p:sp>
          <p:nvSpPr>
            <p:cNvPr id="26" name="Google Shape;26;p3"/>
            <p:cNvSpPr/>
            <p:nvPr/>
          </p:nvSpPr>
          <p:spPr>
            <a:xfrm>
              <a:off x="4856024" y="3625653"/>
              <a:ext cx="944700" cy="663300"/>
            </a:xfrm>
            <a:prstGeom prst="trapezoid">
              <a:avLst>
                <a:gd name="adj" fmla="val 2500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rot="10800000">
              <a:off x="4953871" y="3681997"/>
              <a:ext cx="400200" cy="606600"/>
            </a:xfrm>
            <a:prstGeom prst="triangle">
              <a:avLst>
                <a:gd name="adj" fmla="val 96745"/>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a:off x="4767796" y="3681816"/>
              <a:ext cx="163500" cy="606600"/>
            </a:xfrm>
            <a:prstGeom prst="triangle">
              <a:avLst>
                <a:gd name="adj" fmla="val 98558"/>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rot="10800000">
              <a:off x="4678237" y="4276102"/>
              <a:ext cx="1210800" cy="45600"/>
            </a:xfrm>
            <a:prstGeom prst="roundRect">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rot="10800000">
              <a:off x="4668343" y="4283738"/>
              <a:ext cx="1230600" cy="45600"/>
            </a:xfrm>
            <a:prstGeom prst="roundRect">
              <a:avLst>
                <a:gd name="adj" fmla="val 50000"/>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a:off x="4926950" y="3681915"/>
              <a:ext cx="42900" cy="594300"/>
            </a:xfrm>
            <a:prstGeom prst="rect">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a:off x="3553042" y="1674645"/>
              <a:ext cx="3461100" cy="2014500"/>
            </a:xfrm>
            <a:prstGeom prst="roundRect">
              <a:avLst>
                <a:gd name="adj" fmla="val 1882"/>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a:off x="3553042" y="1657806"/>
              <a:ext cx="3461100" cy="2014500"/>
            </a:xfrm>
            <a:prstGeom prst="roundRect">
              <a:avLst>
                <a:gd name="adj" fmla="val 1764"/>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4" name="Google Shape;34;p3" descr="Component Detail"/>
          <p:cNvPicPr preferRelativeResize="0"/>
          <p:nvPr/>
        </p:nvPicPr>
        <p:blipFill rotWithShape="1">
          <a:blip r:embed="rId2">
            <a:alphaModFix/>
          </a:blip>
          <a:srcRect b="25076"/>
          <a:stretch/>
        </p:blipFill>
        <p:spPr>
          <a:xfrm>
            <a:off x="5161725" y="1399791"/>
            <a:ext cx="3262825" cy="1833425"/>
          </a:xfrm>
          <a:prstGeom prst="rect">
            <a:avLst/>
          </a:prstGeom>
          <a:noFill/>
          <a:ln>
            <a:noFill/>
          </a:ln>
        </p:spPr>
      </p:pic>
      <p:sp>
        <p:nvSpPr>
          <p:cNvPr id="35" name="Google Shape;35;p3"/>
          <p:cNvSpPr/>
          <p:nvPr/>
        </p:nvSpPr>
        <p:spPr>
          <a:xfrm flipH="1">
            <a:off x="5156196" y="1401826"/>
            <a:ext cx="3268577" cy="1812993"/>
          </a:xfrm>
          <a:prstGeom prst="rtTriangle">
            <a:avLst/>
          </a:prstGeom>
          <a:solidFill>
            <a:srgbClr val="000000">
              <a:alpha val="3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 name="Google Shape;36;p3"/>
          <p:cNvGrpSpPr/>
          <p:nvPr/>
        </p:nvGrpSpPr>
        <p:grpSpPr>
          <a:xfrm>
            <a:off x="7666681" y="2077877"/>
            <a:ext cx="1148179" cy="2282764"/>
            <a:chOff x="7666681" y="2077877"/>
            <a:chExt cx="1148179" cy="2282764"/>
          </a:xfrm>
        </p:grpSpPr>
        <p:grpSp>
          <p:nvGrpSpPr>
            <p:cNvPr id="37" name="Google Shape;37;p3"/>
            <p:cNvGrpSpPr/>
            <p:nvPr/>
          </p:nvGrpSpPr>
          <p:grpSpPr>
            <a:xfrm>
              <a:off x="7666681" y="2077877"/>
              <a:ext cx="1148179" cy="2282764"/>
              <a:chOff x="3983627" y="1676395"/>
              <a:chExt cx="1449538" cy="2881914"/>
            </a:xfrm>
          </p:grpSpPr>
          <p:sp>
            <p:nvSpPr>
              <p:cNvPr id="38" name="Google Shape;38;p3"/>
              <p:cNvSpPr/>
              <p:nvPr/>
            </p:nvSpPr>
            <p:spPr>
              <a:xfrm rot="-5400000">
                <a:off x="3276827" y="2404608"/>
                <a:ext cx="2860500" cy="1446900"/>
              </a:xfrm>
              <a:prstGeom prst="roundRect">
                <a:avLst>
                  <a:gd name="adj" fmla="val 4551"/>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3"/>
              <p:cNvSpPr/>
              <p:nvPr/>
            </p:nvSpPr>
            <p:spPr>
              <a:xfrm rot="-5400000">
                <a:off x="3279465" y="2383195"/>
                <a:ext cx="2860500" cy="1446900"/>
              </a:xfrm>
              <a:prstGeom prst="roundRect">
                <a:avLst>
                  <a:gd name="adj" fmla="val 4551"/>
                </a:avLst>
              </a:pr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3"/>
              <p:cNvSpPr/>
              <p:nvPr/>
            </p:nvSpPr>
            <p:spPr>
              <a:xfrm>
                <a:off x="4473243" y="4318802"/>
                <a:ext cx="472800" cy="76800"/>
              </a:xfrm>
              <a:prstGeom prst="roundRect">
                <a:avLst>
                  <a:gd name="adj" fmla="val 50000"/>
                </a:avLst>
              </a:prstGeom>
              <a:solidFill>
                <a:srgbClr val="4B4B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1" name="Google Shape;41;p3" descr="Mobile View"/>
            <p:cNvPicPr preferRelativeResize="0"/>
            <p:nvPr/>
          </p:nvPicPr>
          <p:blipFill rotWithShape="1">
            <a:blip r:embed="rId3">
              <a:alphaModFix/>
            </a:blip>
            <a:srcRect t="4362" b="4371"/>
            <a:stretch/>
          </p:blipFill>
          <p:spPr>
            <a:xfrm>
              <a:off x="7720839" y="2222723"/>
              <a:ext cx="1037555" cy="1833418"/>
            </a:xfrm>
            <a:prstGeom prst="rect">
              <a:avLst/>
            </a:prstGeom>
            <a:noFill/>
            <a:ln>
              <a:noFill/>
            </a:ln>
          </p:spPr>
        </p:pic>
        <p:sp>
          <p:nvSpPr>
            <p:cNvPr id="42" name="Google Shape;42;p3"/>
            <p:cNvSpPr/>
            <p:nvPr/>
          </p:nvSpPr>
          <p:spPr>
            <a:xfrm flipH="1">
              <a:off x="7722342" y="2222973"/>
              <a:ext cx="1037700" cy="1833000"/>
            </a:xfrm>
            <a:prstGeom prst="rtTriangle">
              <a:avLst/>
            </a:prstGeom>
            <a:solidFill>
              <a:srgbClr val="000000">
                <a:alpha val="3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43"/>
        <p:cNvGrpSpPr/>
        <p:nvPr/>
      </p:nvGrpSpPr>
      <p:grpSpPr>
        <a:xfrm>
          <a:off x="0" y="0"/>
          <a:ext cx="0" cy="0"/>
          <a:chOff x="0" y="0"/>
          <a:chExt cx="0" cy="0"/>
        </a:xfrm>
      </p:grpSpPr>
      <p:grpSp>
        <p:nvGrpSpPr>
          <p:cNvPr id="44" name="Google Shape;44;p4"/>
          <p:cNvGrpSpPr/>
          <p:nvPr/>
        </p:nvGrpSpPr>
        <p:grpSpPr>
          <a:xfrm>
            <a:off x="830392" y="1191256"/>
            <a:ext cx="745763" cy="45826"/>
            <a:chOff x="4580561" y="2589004"/>
            <a:chExt cx="1064464" cy="25200"/>
          </a:xfrm>
        </p:grpSpPr>
        <p:sp>
          <p:nvSpPr>
            <p:cNvPr id="45" name="Google Shape;45;p4"/>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4"/>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 name="Google Shape;47;p4"/>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3000"/>
              <a:buNone/>
              <a:defRPr sz="3000">
                <a:solidFill>
                  <a:schemeClr val="lt1"/>
                </a:solidFill>
              </a:defRPr>
            </a:lvl1pPr>
            <a:lvl2pPr lvl="1">
              <a:spcBef>
                <a:spcPts val="0"/>
              </a:spcBef>
              <a:spcAft>
                <a:spcPts val="0"/>
              </a:spcAft>
              <a:buClr>
                <a:schemeClr val="lt1"/>
              </a:buClr>
              <a:buSzPts val="3000"/>
              <a:buNone/>
              <a:defRPr sz="3000">
                <a:solidFill>
                  <a:schemeClr val="lt1"/>
                </a:solidFill>
              </a:defRPr>
            </a:lvl2pPr>
            <a:lvl3pPr lvl="2">
              <a:spcBef>
                <a:spcPts val="0"/>
              </a:spcBef>
              <a:spcAft>
                <a:spcPts val="0"/>
              </a:spcAft>
              <a:buClr>
                <a:schemeClr val="lt1"/>
              </a:buClr>
              <a:buSzPts val="3000"/>
              <a:buNone/>
              <a:defRPr sz="3000">
                <a:solidFill>
                  <a:schemeClr val="lt1"/>
                </a:solidFill>
              </a:defRPr>
            </a:lvl3pPr>
            <a:lvl4pPr lvl="3">
              <a:spcBef>
                <a:spcPts val="0"/>
              </a:spcBef>
              <a:spcAft>
                <a:spcPts val="0"/>
              </a:spcAft>
              <a:buClr>
                <a:schemeClr val="lt1"/>
              </a:buClr>
              <a:buSzPts val="3000"/>
              <a:buNone/>
              <a:defRPr sz="3000">
                <a:solidFill>
                  <a:schemeClr val="lt1"/>
                </a:solidFill>
              </a:defRPr>
            </a:lvl4pPr>
            <a:lvl5pPr lvl="4">
              <a:spcBef>
                <a:spcPts val="0"/>
              </a:spcBef>
              <a:spcAft>
                <a:spcPts val="0"/>
              </a:spcAft>
              <a:buClr>
                <a:schemeClr val="lt1"/>
              </a:buClr>
              <a:buSzPts val="3000"/>
              <a:buNone/>
              <a:defRPr sz="3000">
                <a:solidFill>
                  <a:schemeClr val="lt1"/>
                </a:solidFill>
              </a:defRPr>
            </a:lvl5pPr>
            <a:lvl6pPr lvl="5">
              <a:spcBef>
                <a:spcPts val="0"/>
              </a:spcBef>
              <a:spcAft>
                <a:spcPts val="0"/>
              </a:spcAft>
              <a:buClr>
                <a:schemeClr val="lt1"/>
              </a:buClr>
              <a:buSzPts val="3000"/>
              <a:buNone/>
              <a:defRPr sz="3000">
                <a:solidFill>
                  <a:schemeClr val="lt1"/>
                </a:solidFill>
              </a:defRPr>
            </a:lvl6pPr>
            <a:lvl7pPr lvl="6">
              <a:spcBef>
                <a:spcPts val="0"/>
              </a:spcBef>
              <a:spcAft>
                <a:spcPts val="0"/>
              </a:spcAft>
              <a:buClr>
                <a:schemeClr val="lt1"/>
              </a:buClr>
              <a:buSzPts val="3000"/>
              <a:buNone/>
              <a:defRPr sz="3000">
                <a:solidFill>
                  <a:schemeClr val="lt1"/>
                </a:solidFill>
              </a:defRPr>
            </a:lvl7pPr>
            <a:lvl8pPr lvl="7">
              <a:spcBef>
                <a:spcPts val="0"/>
              </a:spcBef>
              <a:spcAft>
                <a:spcPts val="0"/>
              </a:spcAft>
              <a:buClr>
                <a:schemeClr val="lt1"/>
              </a:buClr>
              <a:buSzPts val="3000"/>
              <a:buNone/>
              <a:defRPr sz="3000">
                <a:solidFill>
                  <a:schemeClr val="lt1"/>
                </a:solidFill>
              </a:defRPr>
            </a:lvl8pPr>
            <a:lvl9pPr lvl="8">
              <a:spcBef>
                <a:spcPts val="0"/>
              </a:spcBef>
              <a:spcAft>
                <a:spcPts val="0"/>
              </a:spcAft>
              <a:buClr>
                <a:schemeClr val="lt1"/>
              </a:buClr>
              <a:buSzPts val="3000"/>
              <a:buNone/>
              <a:defRPr sz="3000">
                <a:solidFill>
                  <a:schemeClr val="lt1"/>
                </a:solidFill>
              </a:defRPr>
            </a:lvl9pPr>
          </a:lstStyle>
          <a:p>
            <a:endParaRPr/>
          </a:p>
        </p:txBody>
      </p:sp>
      <p:sp>
        <p:nvSpPr>
          <p:cNvPr id="48" name="Google Shape;48;p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9"/>
        <p:cNvGrpSpPr/>
        <p:nvPr/>
      </p:nvGrpSpPr>
      <p:grpSpPr>
        <a:xfrm>
          <a:off x="0" y="0"/>
          <a:ext cx="0" cy="0"/>
          <a:chOff x="0" y="0"/>
          <a:chExt cx="0" cy="0"/>
        </a:xfrm>
      </p:grpSpPr>
      <p:sp>
        <p:nvSpPr>
          <p:cNvPr id="50" name="Google Shape;50;p5"/>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 name="Google Shape;51;p5"/>
          <p:cNvGrpSpPr/>
          <p:nvPr/>
        </p:nvGrpSpPr>
        <p:grpSpPr>
          <a:xfrm>
            <a:off x="830392" y="1191256"/>
            <a:ext cx="745763" cy="45826"/>
            <a:chOff x="4580561" y="2589004"/>
            <a:chExt cx="1064464" cy="25200"/>
          </a:xfrm>
        </p:grpSpPr>
        <p:sp>
          <p:nvSpPr>
            <p:cNvPr id="52" name="Google Shape;52;p5"/>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5"/>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 name="Google Shape;54;p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a:endParaRPr/>
          </a:p>
        </p:txBody>
      </p:sp>
      <p:sp>
        <p:nvSpPr>
          <p:cNvPr id="55" name="Google Shape;55;p5"/>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56" name="Google Shape;56;p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57"/>
        <p:cNvGrpSpPr/>
        <p:nvPr/>
      </p:nvGrpSpPr>
      <p:grpSpPr>
        <a:xfrm>
          <a:off x="0" y="0"/>
          <a:ext cx="0" cy="0"/>
          <a:chOff x="0" y="0"/>
          <a:chExt cx="0" cy="0"/>
        </a:xfrm>
      </p:grpSpPr>
      <p:sp>
        <p:nvSpPr>
          <p:cNvPr id="58" name="Google Shape;58;p6"/>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 name="Google Shape;59;p6"/>
          <p:cNvGrpSpPr/>
          <p:nvPr/>
        </p:nvGrpSpPr>
        <p:grpSpPr>
          <a:xfrm>
            <a:off x="830392" y="1191256"/>
            <a:ext cx="745763" cy="45826"/>
            <a:chOff x="4580561" y="2589004"/>
            <a:chExt cx="1064464" cy="25200"/>
          </a:xfrm>
        </p:grpSpPr>
        <p:sp>
          <p:nvSpPr>
            <p:cNvPr id="60" name="Google Shape;60;p6"/>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6"/>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 name="Google Shape;62;p6"/>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a:endParaRPr/>
          </a:p>
        </p:txBody>
      </p:sp>
      <p:sp>
        <p:nvSpPr>
          <p:cNvPr id="63" name="Google Shape;63;p6"/>
          <p:cNvSpPr txBox="1">
            <a:spLocks noGrp="1"/>
          </p:cNvSpPr>
          <p:nvPr>
            <p:ph type="body" idx="1"/>
          </p:nvPr>
        </p:nvSpPr>
        <p:spPr>
          <a:xfrm>
            <a:off x="729325" y="2078875"/>
            <a:ext cx="37743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64" name="Google Shape;64;p6"/>
          <p:cNvSpPr txBox="1">
            <a:spLocks noGrp="1"/>
          </p:cNvSpPr>
          <p:nvPr>
            <p:ph type="body" idx="2"/>
          </p:nvPr>
        </p:nvSpPr>
        <p:spPr>
          <a:xfrm>
            <a:off x="4643604" y="2078875"/>
            <a:ext cx="37743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65" name="Google Shape;65;p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6"/>
        <p:cNvGrpSpPr/>
        <p:nvPr/>
      </p:nvGrpSpPr>
      <p:grpSpPr>
        <a:xfrm>
          <a:off x="0" y="0"/>
          <a:ext cx="0" cy="0"/>
          <a:chOff x="0" y="0"/>
          <a:chExt cx="0" cy="0"/>
        </a:xfrm>
      </p:grpSpPr>
      <p:sp>
        <p:nvSpPr>
          <p:cNvPr id="67" name="Google Shape;67;p7"/>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 name="Google Shape;68;p7"/>
          <p:cNvGrpSpPr/>
          <p:nvPr/>
        </p:nvGrpSpPr>
        <p:grpSpPr>
          <a:xfrm>
            <a:off x="830392" y="1191256"/>
            <a:ext cx="745763" cy="45826"/>
            <a:chOff x="4580561" y="2589004"/>
            <a:chExt cx="1064464" cy="25200"/>
          </a:xfrm>
        </p:grpSpPr>
        <p:sp>
          <p:nvSpPr>
            <p:cNvPr id="69" name="Google Shape;69;p7"/>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7"/>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 name="Google Shape;71;p7"/>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a:endParaRPr/>
          </a:p>
        </p:txBody>
      </p:sp>
      <p:sp>
        <p:nvSpPr>
          <p:cNvPr id="72" name="Google Shape;72;p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73"/>
        <p:cNvGrpSpPr/>
        <p:nvPr/>
      </p:nvGrpSpPr>
      <p:grpSpPr>
        <a:xfrm>
          <a:off x="0" y="0"/>
          <a:ext cx="0" cy="0"/>
          <a:chOff x="0" y="0"/>
          <a:chExt cx="0" cy="0"/>
        </a:xfrm>
      </p:grpSpPr>
      <p:sp>
        <p:nvSpPr>
          <p:cNvPr id="74" name="Google Shape;74;p8"/>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6"/>
        <p:cNvGrpSpPr/>
        <p:nvPr/>
      </p:nvGrpSpPr>
      <p:grpSpPr>
        <a:xfrm>
          <a:off x="0" y="0"/>
          <a:ext cx="0" cy="0"/>
          <a:chOff x="0" y="0"/>
          <a:chExt cx="0" cy="0"/>
        </a:xfrm>
      </p:grpSpPr>
      <p:sp>
        <p:nvSpPr>
          <p:cNvPr id="77" name="Google Shape;77;p9"/>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 name="Google Shape;78;p9"/>
          <p:cNvGrpSpPr/>
          <p:nvPr/>
        </p:nvGrpSpPr>
        <p:grpSpPr>
          <a:xfrm>
            <a:off x="830392" y="1191256"/>
            <a:ext cx="745763" cy="45826"/>
            <a:chOff x="4580561" y="2589004"/>
            <a:chExt cx="1064464" cy="25200"/>
          </a:xfrm>
        </p:grpSpPr>
        <p:sp>
          <p:nvSpPr>
            <p:cNvPr id="79" name="Google Shape;79;p9"/>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9"/>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 name="Google Shape;81;p9"/>
          <p:cNvSpPr txBox="1">
            <a:spLocks noGrp="1"/>
          </p:cNvSpPr>
          <p:nvPr>
            <p:ph type="title"/>
          </p:nvPr>
        </p:nvSpPr>
        <p:spPr>
          <a:xfrm>
            <a:off x="730000" y="1318650"/>
            <a:ext cx="3300900" cy="13815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a:endParaRPr/>
          </a:p>
        </p:txBody>
      </p:sp>
      <p:sp>
        <p:nvSpPr>
          <p:cNvPr id="82" name="Google Shape;82;p9"/>
          <p:cNvSpPr txBox="1">
            <a:spLocks noGrp="1"/>
          </p:cNvSpPr>
          <p:nvPr>
            <p:ph type="body" idx="1"/>
          </p:nvPr>
        </p:nvSpPr>
        <p:spPr>
          <a:xfrm>
            <a:off x="721225" y="2781725"/>
            <a:ext cx="3300900" cy="1597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83" name="Google Shape;83;p9"/>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84"/>
        <p:cNvGrpSpPr/>
        <p:nvPr/>
      </p:nvGrpSpPr>
      <p:grpSpPr>
        <a:xfrm>
          <a:off x="0" y="0"/>
          <a:ext cx="0" cy="0"/>
          <a:chOff x="0" y="0"/>
          <a:chExt cx="0" cy="0"/>
        </a:xfrm>
      </p:grpSpPr>
      <p:grpSp>
        <p:nvGrpSpPr>
          <p:cNvPr id="85" name="Google Shape;85;p10"/>
          <p:cNvGrpSpPr/>
          <p:nvPr/>
        </p:nvGrpSpPr>
        <p:grpSpPr>
          <a:xfrm>
            <a:off x="830392" y="4169130"/>
            <a:ext cx="745763" cy="45826"/>
            <a:chOff x="4580561" y="2589004"/>
            <a:chExt cx="1064464" cy="25200"/>
          </a:xfrm>
        </p:grpSpPr>
        <p:sp>
          <p:nvSpPr>
            <p:cNvPr id="86" name="Google Shape;86;p10"/>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0"/>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 name="Google Shape;88;p10"/>
          <p:cNvSpPr txBox="1">
            <a:spLocks noGrp="1"/>
          </p:cNvSpPr>
          <p:nvPr>
            <p:ph type="title"/>
          </p:nvPr>
        </p:nvSpPr>
        <p:spPr>
          <a:xfrm>
            <a:off x="729450" y="864300"/>
            <a:ext cx="7021200" cy="29850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3000"/>
              <a:buNone/>
              <a:defRPr sz="3000">
                <a:solidFill>
                  <a:schemeClr val="lt1"/>
                </a:solidFill>
              </a:defRPr>
            </a:lvl1pPr>
            <a:lvl2pPr lvl="1">
              <a:spcBef>
                <a:spcPts val="0"/>
              </a:spcBef>
              <a:spcAft>
                <a:spcPts val="0"/>
              </a:spcAft>
              <a:buClr>
                <a:schemeClr val="lt1"/>
              </a:buClr>
              <a:buSzPts val="3000"/>
              <a:buNone/>
              <a:defRPr sz="3000">
                <a:solidFill>
                  <a:schemeClr val="lt1"/>
                </a:solidFill>
              </a:defRPr>
            </a:lvl2pPr>
            <a:lvl3pPr lvl="2">
              <a:spcBef>
                <a:spcPts val="0"/>
              </a:spcBef>
              <a:spcAft>
                <a:spcPts val="0"/>
              </a:spcAft>
              <a:buClr>
                <a:schemeClr val="lt1"/>
              </a:buClr>
              <a:buSzPts val="3000"/>
              <a:buNone/>
              <a:defRPr sz="3000">
                <a:solidFill>
                  <a:schemeClr val="lt1"/>
                </a:solidFill>
              </a:defRPr>
            </a:lvl3pPr>
            <a:lvl4pPr lvl="3">
              <a:spcBef>
                <a:spcPts val="0"/>
              </a:spcBef>
              <a:spcAft>
                <a:spcPts val="0"/>
              </a:spcAft>
              <a:buClr>
                <a:schemeClr val="lt1"/>
              </a:buClr>
              <a:buSzPts val="3000"/>
              <a:buNone/>
              <a:defRPr sz="3000">
                <a:solidFill>
                  <a:schemeClr val="lt1"/>
                </a:solidFill>
              </a:defRPr>
            </a:lvl4pPr>
            <a:lvl5pPr lvl="4">
              <a:spcBef>
                <a:spcPts val="0"/>
              </a:spcBef>
              <a:spcAft>
                <a:spcPts val="0"/>
              </a:spcAft>
              <a:buClr>
                <a:schemeClr val="lt1"/>
              </a:buClr>
              <a:buSzPts val="3000"/>
              <a:buNone/>
              <a:defRPr sz="3000">
                <a:solidFill>
                  <a:schemeClr val="lt1"/>
                </a:solidFill>
              </a:defRPr>
            </a:lvl5pPr>
            <a:lvl6pPr lvl="5">
              <a:spcBef>
                <a:spcPts val="0"/>
              </a:spcBef>
              <a:spcAft>
                <a:spcPts val="0"/>
              </a:spcAft>
              <a:buClr>
                <a:schemeClr val="lt1"/>
              </a:buClr>
              <a:buSzPts val="3000"/>
              <a:buNone/>
              <a:defRPr sz="3000">
                <a:solidFill>
                  <a:schemeClr val="lt1"/>
                </a:solidFill>
              </a:defRPr>
            </a:lvl6pPr>
            <a:lvl7pPr lvl="6">
              <a:spcBef>
                <a:spcPts val="0"/>
              </a:spcBef>
              <a:spcAft>
                <a:spcPts val="0"/>
              </a:spcAft>
              <a:buClr>
                <a:schemeClr val="lt1"/>
              </a:buClr>
              <a:buSzPts val="3000"/>
              <a:buNone/>
              <a:defRPr sz="3000">
                <a:solidFill>
                  <a:schemeClr val="lt1"/>
                </a:solidFill>
              </a:defRPr>
            </a:lvl7pPr>
            <a:lvl8pPr lvl="7">
              <a:spcBef>
                <a:spcPts val="0"/>
              </a:spcBef>
              <a:spcAft>
                <a:spcPts val="0"/>
              </a:spcAft>
              <a:buClr>
                <a:schemeClr val="lt1"/>
              </a:buClr>
              <a:buSzPts val="3000"/>
              <a:buNone/>
              <a:defRPr sz="3000">
                <a:solidFill>
                  <a:schemeClr val="lt1"/>
                </a:solidFill>
              </a:defRPr>
            </a:lvl8pPr>
            <a:lvl9pPr lvl="8">
              <a:spcBef>
                <a:spcPts val="0"/>
              </a:spcBef>
              <a:spcAft>
                <a:spcPts val="0"/>
              </a:spcAft>
              <a:buClr>
                <a:schemeClr val="lt1"/>
              </a:buClr>
              <a:buSzPts val="3000"/>
              <a:buNone/>
              <a:defRPr sz="3000">
                <a:solidFill>
                  <a:schemeClr val="lt1"/>
                </a:solidFill>
              </a:defRPr>
            </a:lvl9pPr>
          </a:lstStyle>
          <a:p>
            <a:endParaRPr/>
          </a:p>
        </p:txBody>
      </p:sp>
      <p:sp>
        <p:nvSpPr>
          <p:cNvPr id="89" name="Google Shape;89;p10"/>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treamlin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SzPts val="2800"/>
              <a:buFont typeface="Raleway"/>
              <a:buNone/>
              <a:defRPr sz="2800" b="1">
                <a:latin typeface="Raleway"/>
                <a:ea typeface="Raleway"/>
                <a:cs typeface="Raleway"/>
                <a:sym typeface="Raleway"/>
              </a:defRPr>
            </a:lvl1pPr>
            <a:lvl2pPr lvl="1">
              <a:spcBef>
                <a:spcPts val="0"/>
              </a:spcBef>
              <a:spcAft>
                <a:spcPts val="0"/>
              </a:spcAft>
              <a:buSzPts val="2800"/>
              <a:buFont typeface="Raleway"/>
              <a:buNone/>
              <a:defRPr sz="2800" b="1">
                <a:latin typeface="Raleway"/>
                <a:ea typeface="Raleway"/>
                <a:cs typeface="Raleway"/>
                <a:sym typeface="Raleway"/>
              </a:defRPr>
            </a:lvl2pPr>
            <a:lvl3pPr lvl="2">
              <a:spcBef>
                <a:spcPts val="0"/>
              </a:spcBef>
              <a:spcAft>
                <a:spcPts val="0"/>
              </a:spcAft>
              <a:buSzPts val="2800"/>
              <a:buFont typeface="Raleway"/>
              <a:buNone/>
              <a:defRPr sz="2800" b="1">
                <a:latin typeface="Raleway"/>
                <a:ea typeface="Raleway"/>
                <a:cs typeface="Raleway"/>
                <a:sym typeface="Raleway"/>
              </a:defRPr>
            </a:lvl3pPr>
            <a:lvl4pPr lvl="3">
              <a:spcBef>
                <a:spcPts val="0"/>
              </a:spcBef>
              <a:spcAft>
                <a:spcPts val="0"/>
              </a:spcAft>
              <a:buSzPts val="2800"/>
              <a:buFont typeface="Raleway"/>
              <a:buNone/>
              <a:defRPr sz="2800" b="1">
                <a:latin typeface="Raleway"/>
                <a:ea typeface="Raleway"/>
                <a:cs typeface="Raleway"/>
                <a:sym typeface="Raleway"/>
              </a:defRPr>
            </a:lvl4pPr>
            <a:lvl5pPr lvl="4">
              <a:spcBef>
                <a:spcPts val="0"/>
              </a:spcBef>
              <a:spcAft>
                <a:spcPts val="0"/>
              </a:spcAft>
              <a:buSzPts val="2800"/>
              <a:buFont typeface="Raleway"/>
              <a:buNone/>
              <a:defRPr sz="2800" b="1">
                <a:latin typeface="Raleway"/>
                <a:ea typeface="Raleway"/>
                <a:cs typeface="Raleway"/>
                <a:sym typeface="Raleway"/>
              </a:defRPr>
            </a:lvl5pPr>
            <a:lvl6pPr lvl="5">
              <a:spcBef>
                <a:spcPts val="0"/>
              </a:spcBef>
              <a:spcAft>
                <a:spcPts val="0"/>
              </a:spcAft>
              <a:buSzPts val="2800"/>
              <a:buFont typeface="Raleway"/>
              <a:buNone/>
              <a:defRPr sz="2800" b="1">
                <a:latin typeface="Raleway"/>
                <a:ea typeface="Raleway"/>
                <a:cs typeface="Raleway"/>
                <a:sym typeface="Raleway"/>
              </a:defRPr>
            </a:lvl6pPr>
            <a:lvl7pPr lvl="6">
              <a:spcBef>
                <a:spcPts val="0"/>
              </a:spcBef>
              <a:spcAft>
                <a:spcPts val="0"/>
              </a:spcAft>
              <a:buSzPts val="2800"/>
              <a:buFont typeface="Raleway"/>
              <a:buNone/>
              <a:defRPr sz="2800" b="1">
                <a:latin typeface="Raleway"/>
                <a:ea typeface="Raleway"/>
                <a:cs typeface="Raleway"/>
                <a:sym typeface="Raleway"/>
              </a:defRPr>
            </a:lvl7pPr>
            <a:lvl8pPr lvl="7">
              <a:spcBef>
                <a:spcPts val="0"/>
              </a:spcBef>
              <a:spcAft>
                <a:spcPts val="0"/>
              </a:spcAft>
              <a:buSzPts val="2800"/>
              <a:buFont typeface="Raleway"/>
              <a:buNone/>
              <a:defRPr sz="2800" b="1">
                <a:latin typeface="Raleway"/>
                <a:ea typeface="Raleway"/>
                <a:cs typeface="Raleway"/>
                <a:sym typeface="Raleway"/>
              </a:defRPr>
            </a:lvl8pPr>
            <a:lvl9pPr lvl="8">
              <a:spcBef>
                <a:spcPts val="0"/>
              </a:spcBef>
              <a:spcAft>
                <a:spcPts val="0"/>
              </a:spcAft>
              <a:buSzPts val="2800"/>
              <a:buFont typeface="Raleway"/>
              <a:buNone/>
              <a:defRPr sz="2800" b="1">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115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marL="914400" lvl="1"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marL="1371600" lvl="2"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marL="1828800" lvl="3"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marL="2286000" lvl="4"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marL="2743200" lvl="5"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marL="3200400" lvl="6"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marL="3657600" lvl="7"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marL="4114800" lvl="8" indent="-29845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7.jpg"/><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pic>
        <p:nvPicPr>
          <p:cNvPr id="135" name="Google Shape;135;p17" descr="Open Chromebook laptop computer"/>
          <p:cNvPicPr preferRelativeResize="0"/>
          <p:nvPr/>
        </p:nvPicPr>
        <p:blipFill rotWithShape="1">
          <a:blip r:embed="rId3">
            <a:alphaModFix/>
          </a:blip>
          <a:srcRect r="3344"/>
          <a:stretch/>
        </p:blipFill>
        <p:spPr>
          <a:xfrm>
            <a:off x="4606900" y="1399750"/>
            <a:ext cx="4537098" cy="2822399"/>
          </a:xfrm>
          <a:prstGeom prst="rect">
            <a:avLst/>
          </a:prstGeom>
          <a:noFill/>
          <a:ln>
            <a:noFill/>
          </a:ln>
        </p:spPr>
      </p:pic>
      <p:pic>
        <p:nvPicPr>
          <p:cNvPr id="136" name="Google Shape;136;p17" descr="Portrait-oriented black smaptphone"/>
          <p:cNvPicPr preferRelativeResize="0"/>
          <p:nvPr/>
        </p:nvPicPr>
        <p:blipFill rotWithShape="1">
          <a:blip r:embed="rId4">
            <a:alphaModFix/>
          </a:blip>
          <a:srcRect r="19980"/>
          <a:stretch/>
        </p:blipFill>
        <p:spPr>
          <a:xfrm>
            <a:off x="8220926" y="2149750"/>
            <a:ext cx="923075" cy="2265601"/>
          </a:xfrm>
          <a:prstGeom prst="rect">
            <a:avLst/>
          </a:prstGeom>
          <a:noFill/>
          <a:ln>
            <a:noFill/>
          </a:ln>
          <a:effectLst>
            <a:reflection stA="20000" endPos="4000" fadeDir="5400012" sy="-100000" algn="bl" rotWithShape="0"/>
          </a:effectLst>
        </p:spPr>
      </p:pic>
      <p:sp>
        <p:nvSpPr>
          <p:cNvPr id="137" name="Google Shape;137;p17"/>
          <p:cNvSpPr txBox="1">
            <a:spLocks noGrp="1"/>
          </p:cNvSpPr>
          <p:nvPr>
            <p:ph type="ctrTitle"/>
          </p:nvPr>
        </p:nvSpPr>
        <p:spPr>
          <a:xfrm>
            <a:off x="729450" y="1322450"/>
            <a:ext cx="3787800" cy="1446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Nebula-Your Voice Assistant</a:t>
            </a:r>
            <a:endParaRPr dirty="0"/>
          </a:p>
        </p:txBody>
      </p:sp>
      <p:sp>
        <p:nvSpPr>
          <p:cNvPr id="138" name="Google Shape;138;p17"/>
          <p:cNvSpPr txBox="1">
            <a:spLocks noGrp="1"/>
          </p:cNvSpPr>
          <p:nvPr>
            <p:ph type="subTitle" idx="1"/>
          </p:nvPr>
        </p:nvSpPr>
        <p:spPr>
          <a:xfrm>
            <a:off x="729600" y="3373582"/>
            <a:ext cx="3787800" cy="104176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By :- Aarav Gupta , RollNo :-     102053039 </a:t>
            </a:r>
          </a:p>
          <a:p>
            <a:pPr marL="0" lvl="0" indent="0" algn="l" rtl="0">
              <a:spcBef>
                <a:spcPts val="0"/>
              </a:spcBef>
              <a:spcAft>
                <a:spcPts val="0"/>
              </a:spcAft>
              <a:buNone/>
            </a:pPr>
            <a:r>
              <a:rPr lang="en" dirty="0"/>
              <a:t>Kanan Singla ,RollNo :- 102003504</a:t>
            </a:r>
            <a:endParaRPr dirty="0"/>
          </a:p>
        </p:txBody>
      </p:sp>
      <p:pic>
        <p:nvPicPr>
          <p:cNvPr id="139" name="Google Shape;139;p17"/>
          <p:cNvPicPr preferRelativeResize="0"/>
          <p:nvPr/>
        </p:nvPicPr>
        <p:blipFill>
          <a:blip r:embed="rId5">
            <a:alphaModFix/>
          </a:blip>
          <a:stretch>
            <a:fillRect/>
          </a:stretch>
        </p:blipFill>
        <p:spPr>
          <a:xfrm>
            <a:off x="5136100" y="1577825"/>
            <a:ext cx="3548224" cy="2168026"/>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grpId="0" nodeType="clickEffect">
                                  <p:stCondLst>
                                    <p:cond delay="0"/>
                                  </p:stCondLst>
                                  <p:childTnLst>
                                    <p:set>
                                      <p:cBhvr>
                                        <p:cTn id="6" dur="1" fill="hold">
                                          <p:stCondLst>
                                            <p:cond delay="0"/>
                                          </p:stCondLst>
                                        </p:cTn>
                                        <p:tgtEl>
                                          <p:spTgt spid="137"/>
                                        </p:tgtEl>
                                        <p:attrNameLst>
                                          <p:attrName>style.visibility</p:attrName>
                                        </p:attrNameLst>
                                      </p:cBhvr>
                                      <p:to>
                                        <p:strVal val="visible"/>
                                      </p:to>
                                    </p:set>
                                    <p:animEffect transition="in" filter="diamond(in)">
                                      <p:cBhvr>
                                        <p:cTn id="7" dur="2000"/>
                                        <p:tgtEl>
                                          <p:spTgt spid="137"/>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1" nodeType="clickEffect">
                                  <p:stCondLst>
                                    <p:cond delay="0"/>
                                  </p:stCondLst>
                                  <p:childTnLst>
                                    <p:set>
                                      <p:cBhvr>
                                        <p:cTn id="11" dur="1" fill="hold">
                                          <p:stCondLst>
                                            <p:cond delay="0"/>
                                          </p:stCondLst>
                                        </p:cTn>
                                        <p:tgtEl>
                                          <p:spTgt spid="137"/>
                                        </p:tgtEl>
                                        <p:attrNameLst>
                                          <p:attrName>style.visibility</p:attrName>
                                        </p:attrNameLst>
                                      </p:cBhvr>
                                      <p:to>
                                        <p:strVal val="visible"/>
                                      </p:to>
                                    </p:set>
                                    <p:animEffect transition="in" filter="circle(in)">
                                      <p:cBhvr>
                                        <p:cTn id="12" dur="2000"/>
                                        <p:tgtEl>
                                          <p:spTgt spid="137"/>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nodeType="clickEffect">
                                  <p:stCondLst>
                                    <p:cond delay="0"/>
                                  </p:stCondLst>
                                  <p:childTnLst>
                                    <p:set>
                                      <p:cBhvr>
                                        <p:cTn id="16" dur="1" fill="hold">
                                          <p:stCondLst>
                                            <p:cond delay="0"/>
                                          </p:stCondLst>
                                        </p:cTn>
                                        <p:tgtEl>
                                          <p:spTgt spid="135"/>
                                        </p:tgtEl>
                                        <p:attrNameLst>
                                          <p:attrName>style.visibility</p:attrName>
                                        </p:attrNameLst>
                                      </p:cBhvr>
                                      <p:to>
                                        <p:strVal val="visible"/>
                                      </p:to>
                                    </p:set>
                                    <p:animEffect transition="in" filter="circle(in)">
                                      <p:cBhvr>
                                        <p:cTn id="17" dur="2000"/>
                                        <p:tgtEl>
                                          <p:spTgt spid="1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7" grpId="0"/>
      <p:bldP spid="137" grpId="1"/>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192"/>
        <p:cNvGrpSpPr/>
        <p:nvPr/>
      </p:nvGrpSpPr>
      <p:grpSpPr>
        <a:xfrm>
          <a:off x="0" y="0"/>
          <a:ext cx="0" cy="0"/>
          <a:chOff x="0" y="0"/>
          <a:chExt cx="0" cy="0"/>
        </a:xfrm>
      </p:grpSpPr>
      <p:sp>
        <p:nvSpPr>
          <p:cNvPr id="193" name="Google Shape;193;p26"/>
          <p:cNvSpPr txBox="1">
            <a:spLocks noGrp="1"/>
          </p:cNvSpPr>
          <p:nvPr>
            <p:ph type="title"/>
          </p:nvPr>
        </p:nvSpPr>
        <p:spPr>
          <a:xfrm>
            <a:off x="729450" y="123300"/>
            <a:ext cx="7021200" cy="67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Defining Functions</a:t>
            </a:r>
            <a:endParaRPr b="0"/>
          </a:p>
        </p:txBody>
      </p:sp>
      <p:sp>
        <p:nvSpPr>
          <p:cNvPr id="194" name="Google Shape;194;p26"/>
          <p:cNvSpPr txBox="1">
            <a:spLocks noGrp="1"/>
          </p:cNvSpPr>
          <p:nvPr>
            <p:ph type="title"/>
          </p:nvPr>
        </p:nvSpPr>
        <p:spPr>
          <a:xfrm>
            <a:off x="729450" y="797400"/>
            <a:ext cx="7021200" cy="3300000"/>
          </a:xfrm>
          <a:prstGeom prst="rect">
            <a:avLst/>
          </a:prstGeom>
        </p:spPr>
        <p:txBody>
          <a:bodyPr spcFirstLastPara="1" wrap="square" lIns="91425" tIns="91425" rIns="91425" bIns="91425" anchor="t" anchorCtr="0">
            <a:noAutofit/>
          </a:bodyPr>
          <a:lstStyle/>
          <a:p>
            <a:pPr marL="457200" lvl="0" indent="-298450" algn="l" rtl="0">
              <a:lnSpc>
                <a:spcPct val="115000"/>
              </a:lnSpc>
              <a:spcBef>
                <a:spcPts val="1200"/>
              </a:spcBef>
              <a:spcAft>
                <a:spcPts val="0"/>
              </a:spcAft>
              <a:buClr>
                <a:srgbClr val="000000"/>
              </a:buClr>
              <a:buSzPts val="1100"/>
              <a:buFont typeface="Arial"/>
              <a:buChar char="●"/>
            </a:pPr>
            <a:r>
              <a:rPr lang="en" sz="1100" dirty="0">
                <a:solidFill>
                  <a:srgbClr val="000000"/>
                </a:solidFill>
                <a:latin typeface="Arial"/>
                <a:ea typeface="Arial"/>
                <a:cs typeface="Arial"/>
                <a:sym typeface="Arial"/>
              </a:rPr>
              <a:t>Take command Function </a:t>
            </a:r>
            <a:endParaRPr sz="1100" dirty="0">
              <a:solidFill>
                <a:srgbClr val="000000"/>
              </a:solidFill>
              <a:latin typeface="Arial"/>
              <a:ea typeface="Arial"/>
              <a:cs typeface="Arial"/>
              <a:sym typeface="Arial"/>
            </a:endParaRPr>
          </a:p>
          <a:p>
            <a:pPr marL="457200" lvl="0" indent="0" algn="l" rtl="0">
              <a:lnSpc>
                <a:spcPct val="115000"/>
              </a:lnSpc>
              <a:spcBef>
                <a:spcPts val="1200"/>
              </a:spcBef>
              <a:spcAft>
                <a:spcPts val="0"/>
              </a:spcAft>
              <a:buNone/>
            </a:pPr>
            <a:r>
              <a:rPr lang="en" sz="1100" b="0" dirty="0">
                <a:solidFill>
                  <a:srgbClr val="000000"/>
                </a:solidFill>
                <a:latin typeface="Arial"/>
                <a:ea typeface="Arial"/>
                <a:cs typeface="Arial"/>
                <a:sym typeface="Arial"/>
              </a:rPr>
              <a:t>The next most important thing for our A.I. assistant is that it should take command with the help of the microphone of the user's system. So, now we will make a </a:t>
            </a:r>
            <a:r>
              <a:rPr lang="en" sz="1100" dirty="0">
                <a:solidFill>
                  <a:srgbClr val="000000"/>
                </a:solidFill>
                <a:latin typeface="Arial"/>
                <a:ea typeface="Arial"/>
                <a:cs typeface="Arial"/>
                <a:sym typeface="Arial"/>
              </a:rPr>
              <a:t>takeCommand() </a:t>
            </a:r>
            <a:r>
              <a:rPr lang="en" sz="1100" b="0" dirty="0">
                <a:solidFill>
                  <a:srgbClr val="000000"/>
                </a:solidFill>
                <a:latin typeface="Arial"/>
                <a:ea typeface="Arial"/>
                <a:cs typeface="Arial"/>
                <a:sym typeface="Arial"/>
              </a:rPr>
              <a:t>function.  With the help of the takeCommand() function, our A.I. assistant will return a string output by taking microphone input from the user.</a:t>
            </a:r>
            <a:endParaRPr sz="1100" b="0" dirty="0">
              <a:solidFill>
                <a:srgbClr val="000000"/>
              </a:solidFill>
              <a:latin typeface="Arial"/>
              <a:ea typeface="Arial"/>
              <a:cs typeface="Arial"/>
              <a:sym typeface="Arial"/>
            </a:endParaRPr>
          </a:p>
          <a:p>
            <a:pPr marL="457200" lvl="0" indent="0" algn="l" rtl="0">
              <a:lnSpc>
                <a:spcPct val="115000"/>
              </a:lnSpc>
              <a:spcBef>
                <a:spcPts val="0"/>
              </a:spcBef>
              <a:spcAft>
                <a:spcPts val="0"/>
              </a:spcAft>
              <a:buNone/>
            </a:pPr>
            <a:endParaRPr sz="1100" b="0" dirty="0">
              <a:solidFill>
                <a:srgbClr val="000000"/>
              </a:solidFill>
              <a:latin typeface="Arial"/>
              <a:ea typeface="Arial"/>
              <a:cs typeface="Arial"/>
              <a:sym typeface="Arial"/>
            </a:endParaRPr>
          </a:p>
          <a:p>
            <a:pPr marL="457200" lvl="0" indent="-298450" algn="l" rtl="0">
              <a:lnSpc>
                <a:spcPct val="115000"/>
              </a:lnSpc>
              <a:spcBef>
                <a:spcPts val="0"/>
              </a:spcBef>
              <a:spcAft>
                <a:spcPts val="0"/>
              </a:spcAft>
              <a:buClr>
                <a:srgbClr val="000000"/>
              </a:buClr>
              <a:buSzPts val="1100"/>
              <a:buFont typeface="Arial"/>
              <a:buChar char="●"/>
            </a:pPr>
            <a:r>
              <a:rPr lang="en" sz="1100" dirty="0">
                <a:solidFill>
                  <a:srgbClr val="000000"/>
                </a:solidFill>
                <a:latin typeface="Arial"/>
                <a:ea typeface="Arial"/>
                <a:cs typeface="Arial"/>
                <a:sym typeface="Arial"/>
              </a:rPr>
              <a:t>Send email function </a:t>
            </a:r>
            <a:endParaRPr sz="1100" dirty="0">
              <a:solidFill>
                <a:srgbClr val="000000"/>
              </a:solidFill>
              <a:latin typeface="Arial"/>
              <a:ea typeface="Arial"/>
              <a:cs typeface="Arial"/>
              <a:sym typeface="Arial"/>
            </a:endParaRPr>
          </a:p>
          <a:p>
            <a:pPr marL="914400" lvl="0" indent="0" algn="l" rtl="0">
              <a:lnSpc>
                <a:spcPct val="115000"/>
              </a:lnSpc>
              <a:spcBef>
                <a:spcPts val="0"/>
              </a:spcBef>
              <a:spcAft>
                <a:spcPts val="0"/>
              </a:spcAft>
              <a:buNone/>
            </a:pPr>
            <a:endParaRPr sz="1100" dirty="0">
              <a:solidFill>
                <a:srgbClr val="000000"/>
              </a:solidFill>
              <a:latin typeface="Arial"/>
              <a:ea typeface="Arial"/>
              <a:cs typeface="Arial"/>
              <a:sym typeface="Arial"/>
            </a:endParaRPr>
          </a:p>
          <a:p>
            <a:pPr marL="0" lvl="0" indent="0" algn="l" rtl="0">
              <a:lnSpc>
                <a:spcPct val="115000"/>
              </a:lnSpc>
              <a:spcBef>
                <a:spcPts val="0"/>
              </a:spcBef>
              <a:spcAft>
                <a:spcPts val="0"/>
              </a:spcAft>
              <a:buNone/>
            </a:pPr>
            <a:r>
              <a:rPr lang="en" sz="1100" dirty="0">
                <a:solidFill>
                  <a:srgbClr val="000000"/>
                </a:solidFill>
                <a:latin typeface="Arial"/>
                <a:ea typeface="Arial"/>
                <a:cs typeface="Arial"/>
                <a:sym typeface="Arial"/>
              </a:rPr>
              <a:t>             </a:t>
            </a:r>
            <a:r>
              <a:rPr lang="en" sz="1100" b="0" dirty="0">
                <a:solidFill>
                  <a:srgbClr val="000000"/>
                </a:solidFill>
                <a:latin typeface="Arial"/>
                <a:ea typeface="Arial"/>
                <a:cs typeface="Arial"/>
                <a:sym typeface="Arial"/>
              </a:rPr>
              <a:t>It helps us send emails to one or more than one recipient.</a:t>
            </a:r>
            <a:endParaRPr sz="1100" b="0" dirty="0">
              <a:solidFill>
                <a:srgbClr val="000000"/>
              </a:solidFill>
              <a:latin typeface="Arial"/>
              <a:ea typeface="Arial"/>
              <a:cs typeface="Arial"/>
              <a:sym typeface="Arial"/>
            </a:endParaRPr>
          </a:p>
          <a:p>
            <a:pPr marL="152400" marR="152400" lvl="0" indent="0" algn="l" rtl="0">
              <a:lnSpc>
                <a:spcPct val="115000"/>
              </a:lnSpc>
              <a:spcBef>
                <a:spcPts val="0"/>
              </a:spcBef>
              <a:spcAft>
                <a:spcPts val="0"/>
              </a:spcAft>
              <a:buNone/>
            </a:pPr>
            <a:endParaRPr sz="1350" b="0" dirty="0">
              <a:solidFill>
                <a:srgbClr val="8292A2"/>
              </a:solidFill>
              <a:highlight>
                <a:srgbClr val="272822"/>
              </a:highlight>
              <a:latin typeface="Arial"/>
              <a:ea typeface="Arial"/>
              <a:cs typeface="Arial"/>
              <a:sym typeface="Arial"/>
            </a:endParaRPr>
          </a:p>
          <a:p>
            <a:pPr marL="152400" marR="152400" lvl="0" indent="0" algn="l" rtl="0">
              <a:lnSpc>
                <a:spcPct val="115000"/>
              </a:lnSpc>
              <a:spcBef>
                <a:spcPts val="0"/>
              </a:spcBef>
              <a:spcAft>
                <a:spcPts val="0"/>
              </a:spcAft>
              <a:buNone/>
            </a:pPr>
            <a:r>
              <a:rPr lang="en" sz="1350" b="0" dirty="0">
                <a:solidFill>
                  <a:srgbClr val="F8F8F2"/>
                </a:solidFill>
                <a:highlight>
                  <a:srgbClr val="272822"/>
                </a:highlight>
                <a:latin typeface="Arial"/>
                <a:ea typeface="Arial"/>
                <a:cs typeface="Arial"/>
                <a:sym typeface="Arial"/>
              </a:rPr>
              <a:t>   	</a:t>
            </a:r>
            <a:endParaRPr sz="1100" b="0" dirty="0">
              <a:solidFill>
                <a:srgbClr val="000000"/>
              </a:solidFill>
              <a:latin typeface="Arial"/>
              <a:ea typeface="Arial"/>
              <a:cs typeface="Arial"/>
              <a:sym typeface="Arial"/>
            </a:endParaRPr>
          </a:p>
          <a:p>
            <a:pPr marL="457200" lvl="0" indent="0" algn="l" rtl="0">
              <a:spcBef>
                <a:spcPts val="0"/>
              </a:spcBef>
              <a:spcAft>
                <a:spcPts val="0"/>
              </a:spcAft>
              <a:buNone/>
            </a:pPr>
            <a:endParaRPr sz="1600" b="0" dirty="0">
              <a:latin typeface="Lato"/>
              <a:ea typeface="Lato"/>
              <a:cs typeface="Lato"/>
              <a:sym typeface="Lat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194"/>
                                        </p:tgtEl>
                                        <p:attrNameLst>
                                          <p:attrName>style.visibility</p:attrName>
                                        </p:attrNameLst>
                                      </p:cBhvr>
                                      <p:to>
                                        <p:strVal val="visible"/>
                                      </p:to>
                                    </p:set>
                                    <p:animEffect transition="in" filter="circle(in)">
                                      <p:cBhvr>
                                        <p:cTn id="7" dur="2000"/>
                                        <p:tgtEl>
                                          <p:spTgt spid="1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98"/>
        <p:cNvGrpSpPr/>
        <p:nvPr/>
      </p:nvGrpSpPr>
      <p:grpSpPr>
        <a:xfrm>
          <a:off x="0" y="0"/>
          <a:ext cx="0" cy="0"/>
          <a:chOff x="0" y="0"/>
          <a:chExt cx="0" cy="0"/>
        </a:xfrm>
      </p:grpSpPr>
      <p:sp>
        <p:nvSpPr>
          <p:cNvPr id="199" name="Google Shape;199;p27"/>
          <p:cNvSpPr txBox="1">
            <a:spLocks noGrp="1"/>
          </p:cNvSpPr>
          <p:nvPr>
            <p:ph type="title"/>
          </p:nvPr>
        </p:nvSpPr>
        <p:spPr>
          <a:xfrm>
            <a:off x="380750" y="287200"/>
            <a:ext cx="7688400" cy="4647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800">
                <a:latin typeface="Georgia"/>
                <a:ea typeface="Georgia"/>
                <a:cs typeface="Georgia"/>
                <a:sym typeface="Georgia"/>
              </a:rPr>
              <a:t>Import/install the necessary libraries :</a:t>
            </a:r>
            <a:endParaRPr sz="1800"/>
          </a:p>
        </p:txBody>
      </p:sp>
      <p:sp>
        <p:nvSpPr>
          <p:cNvPr id="200" name="Google Shape;200;p27"/>
          <p:cNvSpPr txBox="1">
            <a:spLocks noGrp="1"/>
          </p:cNvSpPr>
          <p:nvPr>
            <p:ph type="title"/>
          </p:nvPr>
        </p:nvSpPr>
        <p:spPr>
          <a:xfrm>
            <a:off x="380750" y="1376750"/>
            <a:ext cx="8467800" cy="3516000"/>
          </a:xfrm>
          <a:prstGeom prst="rect">
            <a:avLst/>
          </a:prstGeom>
          <a:ln>
            <a:noFill/>
          </a:ln>
        </p:spPr>
        <p:txBody>
          <a:bodyPr spcFirstLastPara="1" wrap="square" lIns="91425" tIns="91425" rIns="91425" bIns="91425" anchor="t" anchorCtr="0">
            <a:noAutofit/>
          </a:bodyPr>
          <a:lstStyle/>
          <a:p>
            <a:pPr marL="749300" lvl="0" indent="-228600" algn="l" rtl="0">
              <a:lnSpc>
                <a:spcPct val="190909"/>
              </a:lnSpc>
              <a:spcBef>
                <a:spcPts val="2600"/>
              </a:spcBef>
              <a:spcAft>
                <a:spcPts val="0"/>
              </a:spcAft>
              <a:buNone/>
            </a:pPr>
            <a:r>
              <a:rPr lang="en" sz="1000" b="0" dirty="0">
                <a:solidFill>
                  <a:srgbClr val="292929"/>
                </a:solidFill>
                <a:latin typeface="Arial"/>
                <a:ea typeface="Arial"/>
                <a:cs typeface="Arial"/>
                <a:sym typeface="Arial"/>
              </a:rPr>
              <a:t>·</a:t>
            </a:r>
            <a:r>
              <a:rPr lang="en" sz="700" b="0" dirty="0">
                <a:solidFill>
                  <a:srgbClr val="292929"/>
                </a:solidFill>
                <a:latin typeface="Times New Roman"/>
                <a:ea typeface="Times New Roman"/>
                <a:cs typeface="Times New Roman"/>
                <a:sym typeface="Times New Roman"/>
              </a:rPr>
              <a:t>        </a:t>
            </a:r>
            <a:r>
              <a:rPr lang="en" sz="1500" b="0" dirty="0">
                <a:solidFill>
                  <a:srgbClr val="292929"/>
                </a:solidFill>
                <a:latin typeface="Georgia"/>
                <a:ea typeface="Georgia"/>
                <a:cs typeface="Georgia"/>
                <a:sym typeface="Georgia"/>
              </a:rPr>
              <a:t>pyttsx3</a:t>
            </a:r>
            <a:endParaRPr sz="1500" b="0" dirty="0">
              <a:solidFill>
                <a:srgbClr val="292929"/>
              </a:solidFill>
              <a:latin typeface="Georgia"/>
              <a:ea typeface="Georgia"/>
              <a:cs typeface="Georgia"/>
              <a:sym typeface="Georgia"/>
            </a:endParaRPr>
          </a:p>
          <a:p>
            <a:pPr marL="1295400" lvl="0" indent="-298450" algn="l" rtl="0">
              <a:lnSpc>
                <a:spcPct val="115000"/>
              </a:lnSpc>
              <a:spcBef>
                <a:spcPts val="1200"/>
              </a:spcBef>
              <a:spcAft>
                <a:spcPts val="0"/>
              </a:spcAft>
              <a:buClr>
                <a:srgbClr val="000000"/>
              </a:buClr>
              <a:buSzPts val="1100"/>
              <a:buFont typeface="Arial"/>
              <a:buChar char="●"/>
            </a:pPr>
            <a:r>
              <a:rPr lang="en" sz="1500" b="0" dirty="0">
                <a:solidFill>
                  <a:srgbClr val="292929"/>
                </a:solidFill>
                <a:latin typeface="Georgia"/>
                <a:ea typeface="Georgia"/>
                <a:cs typeface="Georgia"/>
                <a:sym typeface="Georgia"/>
              </a:rPr>
              <a:t>A python library that will help us to convert text to speech. In short, it is a text-to-speech library.</a:t>
            </a:r>
            <a:endParaRPr sz="1500" b="0" dirty="0">
              <a:solidFill>
                <a:srgbClr val="292929"/>
              </a:solidFill>
              <a:latin typeface="Georgia"/>
              <a:ea typeface="Georgia"/>
              <a:cs typeface="Georgia"/>
              <a:sym typeface="Georgia"/>
            </a:endParaRPr>
          </a:p>
          <a:p>
            <a:pPr marL="1295400" lvl="0" indent="-298450" algn="l" rtl="0">
              <a:lnSpc>
                <a:spcPct val="115000"/>
              </a:lnSpc>
              <a:spcBef>
                <a:spcPts val="0"/>
              </a:spcBef>
              <a:spcAft>
                <a:spcPts val="0"/>
              </a:spcAft>
              <a:buClr>
                <a:srgbClr val="000000"/>
              </a:buClr>
              <a:buSzPts val="1100"/>
              <a:buFont typeface="Arial"/>
              <a:buChar char="●"/>
            </a:pPr>
            <a:r>
              <a:rPr lang="en" sz="1500" b="0" dirty="0">
                <a:solidFill>
                  <a:srgbClr val="292929"/>
                </a:solidFill>
                <a:latin typeface="Georgia"/>
                <a:ea typeface="Georgia"/>
                <a:cs typeface="Georgia"/>
                <a:sym typeface="Georgia"/>
              </a:rPr>
              <a:t>It works offline, and it is compatible with Python 2 as well as Python 3.</a:t>
            </a:r>
            <a:endParaRPr sz="1500" b="0" dirty="0">
              <a:solidFill>
                <a:srgbClr val="292929"/>
              </a:solidFill>
              <a:latin typeface="Georgia"/>
              <a:ea typeface="Georgia"/>
              <a:cs typeface="Georgia"/>
              <a:sym typeface="Georgia"/>
            </a:endParaRPr>
          </a:p>
          <a:p>
            <a:pPr marL="152400" marR="152400" lvl="0" indent="0" algn="l" rtl="0">
              <a:lnSpc>
                <a:spcPct val="115000"/>
              </a:lnSpc>
              <a:spcBef>
                <a:spcPts val="1200"/>
              </a:spcBef>
              <a:spcAft>
                <a:spcPts val="0"/>
              </a:spcAft>
              <a:buNone/>
            </a:pPr>
            <a:r>
              <a:rPr lang="en" sz="1350" b="0" dirty="0">
                <a:solidFill>
                  <a:srgbClr val="66D9EF"/>
                </a:solidFill>
                <a:highlight>
                  <a:srgbClr val="272822"/>
                </a:highlight>
                <a:latin typeface="Arial"/>
                <a:ea typeface="Arial"/>
                <a:cs typeface="Arial"/>
                <a:sym typeface="Arial"/>
              </a:rPr>
              <a:t>import</a:t>
            </a:r>
            <a:r>
              <a:rPr lang="en" sz="1350" b="0" dirty="0">
                <a:solidFill>
                  <a:srgbClr val="F8F8F2"/>
                </a:solidFill>
                <a:highlight>
                  <a:srgbClr val="272822"/>
                </a:highlight>
                <a:latin typeface="Arial"/>
                <a:ea typeface="Arial"/>
                <a:cs typeface="Arial"/>
                <a:sym typeface="Arial"/>
              </a:rPr>
              <a:t> pyttsx3</a:t>
            </a:r>
            <a:endParaRPr sz="1350" b="0" dirty="0">
              <a:solidFill>
                <a:srgbClr val="F8F8F2"/>
              </a:solidFill>
              <a:highlight>
                <a:srgbClr val="272822"/>
              </a:highlight>
              <a:latin typeface="Arial"/>
              <a:ea typeface="Arial"/>
              <a:cs typeface="Arial"/>
              <a:sym typeface="Arial"/>
            </a:endParaRPr>
          </a:p>
          <a:p>
            <a:pPr marL="152400" marR="152400" lvl="0" indent="0" algn="l" rtl="0">
              <a:lnSpc>
                <a:spcPct val="115000"/>
              </a:lnSpc>
              <a:spcBef>
                <a:spcPts val="0"/>
              </a:spcBef>
              <a:spcAft>
                <a:spcPts val="0"/>
              </a:spcAft>
              <a:buNone/>
            </a:pPr>
            <a:r>
              <a:rPr lang="en" sz="1350" b="0" dirty="0">
                <a:solidFill>
                  <a:srgbClr val="F8F8F2"/>
                </a:solidFill>
                <a:highlight>
                  <a:srgbClr val="272822"/>
                </a:highlight>
                <a:latin typeface="Arial"/>
                <a:ea typeface="Arial"/>
                <a:cs typeface="Arial"/>
                <a:sym typeface="Arial"/>
              </a:rPr>
              <a:t> </a:t>
            </a:r>
            <a:endParaRPr sz="1350" b="0" dirty="0">
              <a:solidFill>
                <a:srgbClr val="F8F8F2"/>
              </a:solidFill>
              <a:highlight>
                <a:srgbClr val="272822"/>
              </a:highlight>
              <a:latin typeface="Arial"/>
              <a:ea typeface="Arial"/>
              <a:cs typeface="Arial"/>
              <a:sym typeface="Arial"/>
            </a:endParaRPr>
          </a:p>
          <a:p>
            <a:pPr marL="152400" marR="152400" lvl="0" indent="0" algn="l" rtl="0">
              <a:lnSpc>
                <a:spcPct val="115000"/>
              </a:lnSpc>
              <a:spcBef>
                <a:spcPts val="0"/>
              </a:spcBef>
              <a:spcAft>
                <a:spcPts val="0"/>
              </a:spcAft>
              <a:buNone/>
            </a:pPr>
            <a:r>
              <a:rPr lang="en" sz="1350" b="0" dirty="0">
                <a:solidFill>
                  <a:srgbClr val="F8F8F2"/>
                </a:solidFill>
                <a:highlight>
                  <a:srgbClr val="272822"/>
                </a:highlight>
                <a:latin typeface="Arial"/>
                <a:ea typeface="Arial"/>
                <a:cs typeface="Arial"/>
                <a:sym typeface="Arial"/>
              </a:rPr>
              <a:t>engine = pyttsx3.init(</a:t>
            </a:r>
            <a:r>
              <a:rPr lang="en" sz="1350" b="0" dirty="0">
                <a:solidFill>
                  <a:srgbClr val="A6E22E"/>
                </a:solidFill>
                <a:highlight>
                  <a:srgbClr val="272822"/>
                </a:highlight>
                <a:latin typeface="Arial"/>
                <a:ea typeface="Arial"/>
                <a:cs typeface="Arial"/>
                <a:sym typeface="Arial"/>
              </a:rPr>
              <a:t>'sapi5'</a:t>
            </a:r>
            <a:r>
              <a:rPr lang="en" sz="1350" b="0" dirty="0">
                <a:solidFill>
                  <a:srgbClr val="F8F8F2"/>
                </a:solidFill>
                <a:highlight>
                  <a:srgbClr val="272822"/>
                </a:highlight>
                <a:latin typeface="Arial"/>
                <a:ea typeface="Arial"/>
                <a:cs typeface="Arial"/>
                <a:sym typeface="Arial"/>
              </a:rPr>
              <a:t>)</a:t>
            </a:r>
            <a:endParaRPr sz="1350" b="0" dirty="0">
              <a:solidFill>
                <a:srgbClr val="F8F8F2"/>
              </a:solidFill>
              <a:highlight>
                <a:srgbClr val="272822"/>
              </a:highlight>
              <a:latin typeface="Arial"/>
              <a:ea typeface="Arial"/>
              <a:cs typeface="Arial"/>
              <a:sym typeface="Arial"/>
            </a:endParaRPr>
          </a:p>
          <a:p>
            <a:pPr marL="749300" lvl="0" indent="-228600" algn="l" rtl="0">
              <a:lnSpc>
                <a:spcPct val="190909"/>
              </a:lnSpc>
              <a:spcBef>
                <a:spcPts val="2600"/>
              </a:spcBef>
              <a:spcAft>
                <a:spcPts val="0"/>
              </a:spcAft>
              <a:buNone/>
            </a:pPr>
            <a:endParaRPr sz="1500" b="0" dirty="0">
              <a:solidFill>
                <a:srgbClr val="292929"/>
              </a:solidFill>
              <a:latin typeface="Georgia"/>
              <a:ea typeface="Georgia"/>
              <a:cs typeface="Georgia"/>
              <a:sym typeface="Georgia"/>
            </a:endParaRPr>
          </a:p>
          <a:p>
            <a:pPr marL="457200" lvl="0" indent="0" algn="l" rtl="0">
              <a:spcBef>
                <a:spcPts val="0"/>
              </a:spcBef>
              <a:spcAft>
                <a:spcPts val="0"/>
              </a:spcAft>
              <a:buNone/>
            </a:pPr>
            <a:endParaRPr sz="1000" b="0" dirty="0">
              <a:solidFill>
                <a:srgbClr val="292929"/>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00"/>
                                        </p:tgtEl>
                                        <p:attrNameLst>
                                          <p:attrName>style.visibility</p:attrName>
                                        </p:attrNameLst>
                                      </p:cBhvr>
                                      <p:to>
                                        <p:strVal val="visible"/>
                                      </p:to>
                                    </p:set>
                                    <p:animEffect transition="in" filter="circle(in)">
                                      <p:cBhvr>
                                        <p:cTn id="7" dur="2000"/>
                                        <p:tgtEl>
                                          <p:spTgt spid="2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0"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04"/>
        <p:cNvGrpSpPr/>
        <p:nvPr/>
      </p:nvGrpSpPr>
      <p:grpSpPr>
        <a:xfrm>
          <a:off x="0" y="0"/>
          <a:ext cx="0" cy="0"/>
          <a:chOff x="0" y="0"/>
          <a:chExt cx="0" cy="0"/>
        </a:xfrm>
      </p:grpSpPr>
      <p:sp>
        <p:nvSpPr>
          <p:cNvPr id="205" name="Google Shape;205;p28"/>
          <p:cNvSpPr txBox="1">
            <a:spLocks noGrp="1"/>
          </p:cNvSpPr>
          <p:nvPr>
            <p:ph type="title"/>
          </p:nvPr>
        </p:nvSpPr>
        <p:spPr>
          <a:xfrm>
            <a:off x="380750" y="287200"/>
            <a:ext cx="7688400" cy="4647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800">
                <a:latin typeface="Georgia"/>
                <a:ea typeface="Georgia"/>
                <a:cs typeface="Georgia"/>
                <a:sym typeface="Georgia"/>
              </a:rPr>
              <a:t>Import/install the necessary libraries :</a:t>
            </a:r>
            <a:endParaRPr sz="1800"/>
          </a:p>
        </p:txBody>
      </p:sp>
      <p:sp>
        <p:nvSpPr>
          <p:cNvPr id="206" name="Google Shape;206;p28"/>
          <p:cNvSpPr txBox="1">
            <a:spLocks noGrp="1"/>
          </p:cNvSpPr>
          <p:nvPr>
            <p:ph type="title"/>
          </p:nvPr>
        </p:nvSpPr>
        <p:spPr>
          <a:xfrm>
            <a:off x="380750" y="1376750"/>
            <a:ext cx="8467800" cy="3516000"/>
          </a:xfrm>
          <a:prstGeom prst="rect">
            <a:avLst/>
          </a:prstGeom>
          <a:ln>
            <a:noFill/>
          </a:ln>
        </p:spPr>
        <p:txBody>
          <a:bodyPr spcFirstLastPara="1" wrap="square" lIns="91425" tIns="91425" rIns="91425" bIns="91425" anchor="t" anchorCtr="0">
            <a:noAutofit/>
          </a:bodyPr>
          <a:lstStyle/>
          <a:p>
            <a:pPr marL="152400" marR="152400" lvl="0" indent="0" algn="l" rtl="0">
              <a:lnSpc>
                <a:spcPct val="115000"/>
              </a:lnSpc>
              <a:spcBef>
                <a:spcPts val="0"/>
              </a:spcBef>
              <a:spcAft>
                <a:spcPts val="0"/>
              </a:spcAft>
              <a:buNone/>
            </a:pPr>
            <a:r>
              <a:rPr lang="en" sz="1350" b="0" dirty="0">
                <a:solidFill>
                  <a:srgbClr val="F8F8F2"/>
                </a:solidFill>
                <a:highlight>
                  <a:srgbClr val="272822"/>
                </a:highlight>
                <a:latin typeface="Arial"/>
                <a:ea typeface="Arial"/>
                <a:cs typeface="Arial"/>
                <a:sym typeface="Arial"/>
              </a:rPr>
              <a:t>voices= engine.getProperty(</a:t>
            </a:r>
            <a:r>
              <a:rPr lang="en" sz="1350" b="0" dirty="0">
                <a:solidFill>
                  <a:srgbClr val="A6E22E"/>
                </a:solidFill>
                <a:highlight>
                  <a:srgbClr val="272822"/>
                </a:highlight>
                <a:latin typeface="Arial"/>
                <a:ea typeface="Arial"/>
                <a:cs typeface="Arial"/>
                <a:sym typeface="Arial"/>
              </a:rPr>
              <a:t>'voices'</a:t>
            </a:r>
            <a:r>
              <a:rPr lang="en" sz="1350" b="0" dirty="0">
                <a:solidFill>
                  <a:srgbClr val="F8F8F2"/>
                </a:solidFill>
                <a:highlight>
                  <a:srgbClr val="272822"/>
                </a:highlight>
                <a:latin typeface="Arial"/>
                <a:ea typeface="Arial"/>
                <a:cs typeface="Arial"/>
                <a:sym typeface="Arial"/>
              </a:rPr>
              <a:t>) </a:t>
            </a:r>
            <a:r>
              <a:rPr lang="en" sz="1350" b="0" dirty="0">
                <a:solidFill>
                  <a:srgbClr val="8292A2"/>
                </a:solidFill>
                <a:highlight>
                  <a:srgbClr val="272822"/>
                </a:highlight>
                <a:latin typeface="Arial"/>
                <a:ea typeface="Arial"/>
                <a:cs typeface="Arial"/>
                <a:sym typeface="Arial"/>
              </a:rPr>
              <a:t>#getting details of current voice</a:t>
            </a:r>
            <a:endParaRPr sz="1350" b="0" dirty="0">
              <a:solidFill>
                <a:srgbClr val="8292A2"/>
              </a:solidFill>
              <a:highlight>
                <a:srgbClr val="272822"/>
              </a:highlight>
              <a:latin typeface="Arial"/>
              <a:ea typeface="Arial"/>
              <a:cs typeface="Arial"/>
              <a:sym typeface="Arial"/>
            </a:endParaRPr>
          </a:p>
          <a:p>
            <a:pPr marL="152400" marR="152400" lvl="0" indent="0" algn="l" rtl="0">
              <a:lnSpc>
                <a:spcPct val="115000"/>
              </a:lnSpc>
              <a:spcBef>
                <a:spcPts val="0"/>
              </a:spcBef>
              <a:spcAft>
                <a:spcPts val="0"/>
              </a:spcAft>
              <a:buNone/>
            </a:pPr>
            <a:r>
              <a:rPr lang="en" sz="1350" b="0" dirty="0">
                <a:solidFill>
                  <a:srgbClr val="F8F8F2"/>
                </a:solidFill>
                <a:highlight>
                  <a:srgbClr val="272822"/>
                </a:highlight>
                <a:latin typeface="Arial"/>
                <a:ea typeface="Arial"/>
                <a:cs typeface="Arial"/>
                <a:sym typeface="Arial"/>
              </a:rPr>
              <a:t> </a:t>
            </a:r>
            <a:endParaRPr sz="1350" b="0" dirty="0">
              <a:solidFill>
                <a:srgbClr val="F8F8F2"/>
              </a:solidFill>
              <a:highlight>
                <a:srgbClr val="272822"/>
              </a:highlight>
              <a:latin typeface="Arial"/>
              <a:ea typeface="Arial"/>
              <a:cs typeface="Arial"/>
              <a:sym typeface="Arial"/>
            </a:endParaRPr>
          </a:p>
          <a:p>
            <a:pPr marL="152400" marR="152400" lvl="0" indent="0" algn="l" rtl="0">
              <a:lnSpc>
                <a:spcPct val="115000"/>
              </a:lnSpc>
              <a:spcBef>
                <a:spcPts val="0"/>
              </a:spcBef>
              <a:spcAft>
                <a:spcPts val="0"/>
              </a:spcAft>
              <a:buNone/>
            </a:pPr>
            <a:r>
              <a:rPr lang="en" sz="1350" b="0" dirty="0">
                <a:solidFill>
                  <a:srgbClr val="F8F8F2"/>
                </a:solidFill>
                <a:highlight>
                  <a:srgbClr val="272822"/>
                </a:highlight>
                <a:latin typeface="Arial"/>
                <a:ea typeface="Arial"/>
                <a:cs typeface="Arial"/>
                <a:sym typeface="Arial"/>
              </a:rPr>
              <a:t>engine.setProperty(</a:t>
            </a:r>
            <a:r>
              <a:rPr lang="en" sz="1350" b="0" dirty="0">
                <a:solidFill>
                  <a:srgbClr val="A6E22E"/>
                </a:solidFill>
                <a:highlight>
                  <a:srgbClr val="272822"/>
                </a:highlight>
                <a:latin typeface="Arial"/>
                <a:ea typeface="Arial"/>
                <a:cs typeface="Arial"/>
                <a:sym typeface="Arial"/>
              </a:rPr>
              <a:t>'voice'</a:t>
            </a:r>
            <a:r>
              <a:rPr lang="en" sz="1350" b="0" dirty="0">
                <a:solidFill>
                  <a:srgbClr val="F8F8F2"/>
                </a:solidFill>
                <a:highlight>
                  <a:srgbClr val="272822"/>
                </a:highlight>
                <a:latin typeface="Arial"/>
                <a:ea typeface="Arial"/>
                <a:cs typeface="Arial"/>
                <a:sym typeface="Arial"/>
              </a:rPr>
              <a:t>, voice[</a:t>
            </a:r>
            <a:r>
              <a:rPr lang="en" sz="1350" b="0" dirty="0">
                <a:solidFill>
                  <a:srgbClr val="AE81FF"/>
                </a:solidFill>
                <a:highlight>
                  <a:srgbClr val="272822"/>
                </a:highlight>
                <a:latin typeface="Arial"/>
                <a:ea typeface="Arial"/>
                <a:cs typeface="Arial"/>
                <a:sym typeface="Arial"/>
              </a:rPr>
              <a:t>0</a:t>
            </a:r>
            <a:r>
              <a:rPr lang="en" sz="1350" b="0" dirty="0">
                <a:solidFill>
                  <a:srgbClr val="F8F8F2"/>
                </a:solidFill>
                <a:highlight>
                  <a:srgbClr val="272822"/>
                </a:highlight>
                <a:latin typeface="Arial"/>
                <a:ea typeface="Arial"/>
                <a:cs typeface="Arial"/>
                <a:sym typeface="Arial"/>
              </a:rPr>
              <a:t>].</a:t>
            </a:r>
            <a:r>
              <a:rPr lang="en" sz="1350" b="0" dirty="0">
                <a:solidFill>
                  <a:srgbClr val="A6E22E"/>
                </a:solidFill>
                <a:highlight>
                  <a:srgbClr val="272822"/>
                </a:highlight>
                <a:latin typeface="Arial"/>
                <a:ea typeface="Arial"/>
                <a:cs typeface="Arial"/>
                <a:sym typeface="Arial"/>
              </a:rPr>
              <a:t>id</a:t>
            </a:r>
            <a:r>
              <a:rPr lang="en" sz="1350" b="0" dirty="0">
                <a:solidFill>
                  <a:srgbClr val="F8F8F2"/>
                </a:solidFill>
                <a:highlight>
                  <a:srgbClr val="272822"/>
                </a:highlight>
                <a:latin typeface="Arial"/>
                <a:ea typeface="Arial"/>
                <a:cs typeface="Arial"/>
                <a:sym typeface="Arial"/>
              </a:rPr>
              <a:t>)</a:t>
            </a:r>
            <a:endParaRPr sz="1350" b="0" dirty="0">
              <a:solidFill>
                <a:srgbClr val="F8F8F2"/>
              </a:solidFill>
              <a:highlight>
                <a:srgbClr val="272822"/>
              </a:highlight>
              <a:latin typeface="Arial"/>
              <a:ea typeface="Arial"/>
              <a:cs typeface="Arial"/>
              <a:sym typeface="Arial"/>
            </a:endParaRPr>
          </a:p>
          <a:p>
            <a:pPr marL="0" lvl="0" indent="0" algn="l" rtl="0">
              <a:lnSpc>
                <a:spcPct val="115000"/>
              </a:lnSpc>
              <a:spcBef>
                <a:spcPts val="1100"/>
              </a:spcBef>
              <a:spcAft>
                <a:spcPts val="0"/>
              </a:spcAft>
              <a:buNone/>
            </a:pPr>
            <a:r>
              <a:rPr lang="en" sz="1000" dirty="0">
                <a:solidFill>
                  <a:srgbClr val="000000"/>
                </a:solidFill>
                <a:latin typeface="Arial"/>
                <a:ea typeface="Arial"/>
                <a:cs typeface="Arial"/>
                <a:sym typeface="Arial"/>
              </a:rPr>
              <a:t>      What is sapi5?</a:t>
            </a:r>
            <a:endParaRPr sz="1000" dirty="0">
              <a:solidFill>
                <a:srgbClr val="000000"/>
              </a:solidFill>
              <a:latin typeface="Arial"/>
              <a:ea typeface="Arial"/>
              <a:cs typeface="Arial"/>
              <a:sym typeface="Arial"/>
            </a:endParaRPr>
          </a:p>
          <a:p>
            <a:pPr marL="1295400" lvl="0" indent="-298450" algn="l" rtl="0">
              <a:lnSpc>
                <a:spcPct val="115000"/>
              </a:lnSpc>
              <a:spcBef>
                <a:spcPts val="1400"/>
              </a:spcBef>
              <a:spcAft>
                <a:spcPts val="0"/>
              </a:spcAft>
              <a:buClr>
                <a:srgbClr val="000000"/>
              </a:buClr>
              <a:buSzPts val="1100"/>
              <a:buFont typeface="Arial"/>
              <a:buChar char="●"/>
            </a:pPr>
            <a:r>
              <a:rPr lang="en" sz="1100" b="0" dirty="0">
                <a:solidFill>
                  <a:srgbClr val="000000"/>
                </a:solidFill>
                <a:latin typeface="Arial"/>
                <a:ea typeface="Arial"/>
                <a:cs typeface="Arial"/>
                <a:sym typeface="Arial"/>
              </a:rPr>
              <a:t>Microsoft developed speech API.</a:t>
            </a:r>
            <a:endParaRPr sz="1100" b="0" dirty="0">
              <a:solidFill>
                <a:srgbClr val="000000"/>
              </a:solidFill>
              <a:latin typeface="Arial"/>
              <a:ea typeface="Arial"/>
              <a:cs typeface="Arial"/>
              <a:sym typeface="Arial"/>
            </a:endParaRPr>
          </a:p>
          <a:p>
            <a:pPr marL="1295400" lvl="0" indent="-298450" algn="l" rtl="0">
              <a:lnSpc>
                <a:spcPct val="115000"/>
              </a:lnSpc>
              <a:spcBef>
                <a:spcPts val="0"/>
              </a:spcBef>
              <a:spcAft>
                <a:spcPts val="0"/>
              </a:spcAft>
              <a:buClr>
                <a:srgbClr val="000000"/>
              </a:buClr>
              <a:buSzPts val="1100"/>
              <a:buFont typeface="Arial"/>
              <a:buChar char="●"/>
            </a:pPr>
            <a:r>
              <a:rPr lang="en" sz="1100" b="0" dirty="0">
                <a:solidFill>
                  <a:srgbClr val="000000"/>
                </a:solidFill>
                <a:latin typeface="Arial"/>
                <a:ea typeface="Arial"/>
                <a:cs typeface="Arial"/>
                <a:sym typeface="Arial"/>
              </a:rPr>
              <a:t>Helps in synthesis and recognition of voice.</a:t>
            </a:r>
            <a:endParaRPr sz="1100" b="0" dirty="0">
              <a:solidFill>
                <a:srgbClr val="000000"/>
              </a:solidFill>
              <a:latin typeface="Arial"/>
              <a:ea typeface="Arial"/>
              <a:cs typeface="Arial"/>
              <a:sym typeface="Arial"/>
            </a:endParaRPr>
          </a:p>
          <a:p>
            <a:pPr marL="0" lvl="0" indent="0" algn="l" rtl="0">
              <a:lnSpc>
                <a:spcPct val="115000"/>
              </a:lnSpc>
              <a:spcBef>
                <a:spcPts val="1400"/>
              </a:spcBef>
              <a:spcAft>
                <a:spcPts val="0"/>
              </a:spcAft>
              <a:buNone/>
            </a:pPr>
            <a:r>
              <a:rPr lang="en" sz="1000" dirty="0">
                <a:solidFill>
                  <a:srgbClr val="000000"/>
                </a:solidFill>
                <a:latin typeface="Arial"/>
                <a:ea typeface="Arial"/>
                <a:cs typeface="Arial"/>
                <a:sym typeface="Arial"/>
              </a:rPr>
              <a:t>      What Is VoiceId?</a:t>
            </a:r>
            <a:endParaRPr sz="1000" dirty="0">
              <a:solidFill>
                <a:srgbClr val="000000"/>
              </a:solidFill>
              <a:latin typeface="Arial"/>
              <a:ea typeface="Arial"/>
              <a:cs typeface="Arial"/>
              <a:sym typeface="Arial"/>
            </a:endParaRPr>
          </a:p>
          <a:p>
            <a:pPr marL="1295400" lvl="0" indent="-298450" algn="l" rtl="0">
              <a:lnSpc>
                <a:spcPct val="115000"/>
              </a:lnSpc>
              <a:spcBef>
                <a:spcPts val="1400"/>
              </a:spcBef>
              <a:spcAft>
                <a:spcPts val="0"/>
              </a:spcAft>
              <a:buClr>
                <a:srgbClr val="000000"/>
              </a:buClr>
              <a:buSzPts val="1100"/>
              <a:buFont typeface="Arial"/>
              <a:buChar char="●"/>
            </a:pPr>
            <a:r>
              <a:rPr lang="en" sz="1100" b="0" dirty="0">
                <a:solidFill>
                  <a:srgbClr val="000000"/>
                </a:solidFill>
                <a:latin typeface="Arial"/>
                <a:ea typeface="Arial"/>
                <a:cs typeface="Arial"/>
                <a:sym typeface="Arial"/>
              </a:rPr>
              <a:t>Voice id helps us to select different voices.</a:t>
            </a:r>
            <a:endParaRPr sz="1100" b="0" dirty="0">
              <a:solidFill>
                <a:srgbClr val="000000"/>
              </a:solidFill>
              <a:latin typeface="Arial"/>
              <a:ea typeface="Arial"/>
              <a:cs typeface="Arial"/>
              <a:sym typeface="Arial"/>
            </a:endParaRPr>
          </a:p>
          <a:p>
            <a:pPr marL="1295400" lvl="0" indent="-298450" algn="l" rtl="0">
              <a:lnSpc>
                <a:spcPct val="115000"/>
              </a:lnSpc>
              <a:spcBef>
                <a:spcPts val="0"/>
              </a:spcBef>
              <a:spcAft>
                <a:spcPts val="0"/>
              </a:spcAft>
              <a:buClr>
                <a:srgbClr val="000000"/>
              </a:buClr>
              <a:buSzPts val="1100"/>
              <a:buFont typeface="Arial"/>
              <a:buChar char="●"/>
            </a:pPr>
            <a:r>
              <a:rPr lang="en" sz="1100" b="0" dirty="0">
                <a:solidFill>
                  <a:srgbClr val="000000"/>
                </a:solidFill>
                <a:latin typeface="Arial"/>
                <a:ea typeface="Arial"/>
                <a:cs typeface="Arial"/>
                <a:sym typeface="Arial"/>
              </a:rPr>
              <a:t>voice[0].id = Male voice </a:t>
            </a:r>
            <a:endParaRPr sz="1100" b="0" dirty="0">
              <a:solidFill>
                <a:srgbClr val="000000"/>
              </a:solidFill>
              <a:latin typeface="Arial"/>
              <a:ea typeface="Arial"/>
              <a:cs typeface="Arial"/>
              <a:sym typeface="Arial"/>
            </a:endParaRPr>
          </a:p>
          <a:p>
            <a:pPr marL="1295400" lvl="0" indent="-298450" algn="l" rtl="0">
              <a:lnSpc>
                <a:spcPct val="115000"/>
              </a:lnSpc>
              <a:spcBef>
                <a:spcPts val="0"/>
              </a:spcBef>
              <a:spcAft>
                <a:spcPts val="0"/>
              </a:spcAft>
              <a:buClr>
                <a:srgbClr val="000000"/>
              </a:buClr>
              <a:buSzPts val="1100"/>
              <a:buFont typeface="Arial"/>
              <a:buChar char="●"/>
            </a:pPr>
            <a:r>
              <a:rPr lang="en" sz="1100" b="0" dirty="0">
                <a:solidFill>
                  <a:srgbClr val="000000"/>
                </a:solidFill>
                <a:latin typeface="Arial"/>
                <a:ea typeface="Arial"/>
                <a:cs typeface="Arial"/>
                <a:sym typeface="Arial"/>
              </a:rPr>
              <a:t>voice[1].id = Female voice</a:t>
            </a:r>
            <a:endParaRPr sz="1100" b="0" dirty="0">
              <a:solidFill>
                <a:srgbClr val="000000"/>
              </a:solidFill>
              <a:latin typeface="Arial"/>
              <a:ea typeface="Arial"/>
              <a:cs typeface="Arial"/>
              <a:sym typeface="Arial"/>
            </a:endParaRPr>
          </a:p>
          <a:p>
            <a:pPr marL="0" lvl="0" indent="0" algn="l" rtl="0">
              <a:lnSpc>
                <a:spcPct val="190909"/>
              </a:lnSpc>
              <a:spcBef>
                <a:spcPts val="2600"/>
              </a:spcBef>
              <a:spcAft>
                <a:spcPts val="0"/>
              </a:spcAft>
              <a:buNone/>
            </a:pPr>
            <a:endParaRPr sz="1000" b="0" dirty="0">
              <a:solidFill>
                <a:srgbClr val="292929"/>
              </a:solidFill>
              <a:latin typeface="Arial"/>
              <a:ea typeface="Arial"/>
              <a:cs typeface="Arial"/>
              <a:sym typeface="Arial"/>
            </a:endParaRPr>
          </a:p>
          <a:p>
            <a:pPr marL="457200" lvl="0" indent="0" algn="l" rtl="0">
              <a:spcBef>
                <a:spcPts val="0"/>
              </a:spcBef>
              <a:spcAft>
                <a:spcPts val="0"/>
              </a:spcAft>
              <a:buNone/>
            </a:pPr>
            <a:endParaRPr sz="1000" b="0" dirty="0">
              <a:solidFill>
                <a:srgbClr val="292929"/>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06"/>
                                        </p:tgtEl>
                                        <p:attrNameLst>
                                          <p:attrName>style.visibility</p:attrName>
                                        </p:attrNameLst>
                                      </p:cBhvr>
                                      <p:to>
                                        <p:strVal val="visible"/>
                                      </p:to>
                                    </p:set>
                                    <p:animEffect transition="in" filter="circle(in)">
                                      <p:cBhvr>
                                        <p:cTn id="7" dur="2000"/>
                                        <p:tgtEl>
                                          <p:spTgt spid="2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6"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10"/>
        <p:cNvGrpSpPr/>
        <p:nvPr/>
      </p:nvGrpSpPr>
      <p:grpSpPr>
        <a:xfrm>
          <a:off x="0" y="0"/>
          <a:ext cx="0" cy="0"/>
          <a:chOff x="0" y="0"/>
          <a:chExt cx="0" cy="0"/>
        </a:xfrm>
      </p:grpSpPr>
      <p:sp>
        <p:nvSpPr>
          <p:cNvPr id="211" name="Google Shape;211;p29"/>
          <p:cNvSpPr txBox="1">
            <a:spLocks noGrp="1"/>
          </p:cNvSpPr>
          <p:nvPr>
            <p:ph type="title"/>
          </p:nvPr>
        </p:nvSpPr>
        <p:spPr>
          <a:xfrm>
            <a:off x="380750" y="287200"/>
            <a:ext cx="7688400" cy="4647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800">
                <a:latin typeface="Georgia"/>
                <a:ea typeface="Georgia"/>
                <a:cs typeface="Georgia"/>
                <a:sym typeface="Georgia"/>
              </a:rPr>
              <a:t>Import/install the necessary libraries :</a:t>
            </a:r>
            <a:endParaRPr sz="1800"/>
          </a:p>
        </p:txBody>
      </p:sp>
      <p:sp>
        <p:nvSpPr>
          <p:cNvPr id="212" name="Google Shape;212;p29"/>
          <p:cNvSpPr txBox="1">
            <a:spLocks noGrp="1"/>
          </p:cNvSpPr>
          <p:nvPr>
            <p:ph type="title"/>
          </p:nvPr>
        </p:nvSpPr>
        <p:spPr>
          <a:xfrm>
            <a:off x="380750" y="1376750"/>
            <a:ext cx="8467800" cy="3657900"/>
          </a:xfrm>
          <a:prstGeom prst="rect">
            <a:avLst/>
          </a:prstGeom>
          <a:ln>
            <a:noFill/>
          </a:ln>
        </p:spPr>
        <p:txBody>
          <a:bodyPr spcFirstLastPara="1" wrap="square" lIns="91425" tIns="91425" rIns="91425" bIns="91425" anchor="t" anchorCtr="0">
            <a:noAutofit/>
          </a:bodyPr>
          <a:lstStyle/>
          <a:p>
            <a:pPr marL="457200" lvl="0" indent="0" algn="l" rtl="0">
              <a:spcBef>
                <a:spcPts val="0"/>
              </a:spcBef>
              <a:spcAft>
                <a:spcPts val="0"/>
              </a:spcAft>
              <a:buNone/>
            </a:pPr>
            <a:r>
              <a:rPr lang="en" sz="1600" dirty="0">
                <a:solidFill>
                  <a:srgbClr val="000000"/>
                </a:solidFill>
                <a:latin typeface="Arial"/>
                <a:ea typeface="Arial"/>
                <a:cs typeface="Arial"/>
                <a:sym typeface="Arial"/>
              </a:rPr>
              <a:t> </a:t>
            </a:r>
            <a:r>
              <a:rPr lang="en" sz="1600" dirty="0">
                <a:solidFill>
                  <a:srgbClr val="000000"/>
                </a:solidFill>
                <a:latin typeface="Courier New"/>
                <a:ea typeface="Courier New"/>
                <a:cs typeface="Courier New"/>
                <a:sym typeface="Courier New"/>
              </a:rPr>
              <a:t>DATETIME</a:t>
            </a:r>
            <a:endParaRPr sz="1600" dirty="0">
              <a:solidFill>
                <a:srgbClr val="000000"/>
              </a:solidFill>
              <a:latin typeface="Courier New"/>
              <a:ea typeface="Courier New"/>
              <a:cs typeface="Courier New"/>
              <a:sym typeface="Courier New"/>
            </a:endParaRPr>
          </a:p>
          <a:p>
            <a:pPr marL="457200" lvl="0" indent="0" algn="l" rtl="0">
              <a:spcBef>
                <a:spcPts val="0"/>
              </a:spcBef>
              <a:spcAft>
                <a:spcPts val="0"/>
              </a:spcAft>
              <a:buNone/>
            </a:pPr>
            <a:r>
              <a:rPr lang="en" sz="1300" dirty="0">
                <a:solidFill>
                  <a:srgbClr val="000000"/>
                </a:solidFill>
                <a:latin typeface="Courier New"/>
                <a:ea typeface="Courier New"/>
                <a:cs typeface="Courier New"/>
                <a:sym typeface="Courier New"/>
              </a:rPr>
              <a:t>To provide current or live time to A.I.</a:t>
            </a:r>
            <a:endParaRPr sz="1300" dirty="0">
              <a:solidFill>
                <a:srgbClr val="000000"/>
              </a:solidFill>
              <a:latin typeface="Courier New"/>
              <a:ea typeface="Courier New"/>
              <a:cs typeface="Courier New"/>
              <a:sym typeface="Courier New"/>
            </a:endParaRPr>
          </a:p>
          <a:p>
            <a:pPr marL="152400" marR="152400" lvl="0" indent="0" algn="l" rtl="0">
              <a:lnSpc>
                <a:spcPct val="115000"/>
              </a:lnSpc>
              <a:spcBef>
                <a:spcPts val="0"/>
              </a:spcBef>
              <a:spcAft>
                <a:spcPts val="0"/>
              </a:spcAft>
              <a:buNone/>
            </a:pPr>
            <a:r>
              <a:rPr lang="en" sz="1350" b="0" dirty="0">
                <a:solidFill>
                  <a:srgbClr val="66D9EF"/>
                </a:solidFill>
                <a:highlight>
                  <a:srgbClr val="272822"/>
                </a:highlight>
                <a:latin typeface="Arial"/>
                <a:ea typeface="Arial"/>
                <a:cs typeface="Arial"/>
                <a:sym typeface="Arial"/>
              </a:rPr>
              <a:t>import</a:t>
            </a:r>
            <a:r>
              <a:rPr lang="en" sz="1350" b="0" dirty="0">
                <a:solidFill>
                  <a:srgbClr val="F8F8F2"/>
                </a:solidFill>
                <a:highlight>
                  <a:srgbClr val="272822"/>
                </a:highlight>
                <a:latin typeface="Arial"/>
                <a:ea typeface="Arial"/>
                <a:cs typeface="Arial"/>
                <a:sym typeface="Arial"/>
              </a:rPr>
              <a:t> datetime</a:t>
            </a:r>
            <a:endParaRPr sz="1350" b="0" dirty="0">
              <a:solidFill>
                <a:srgbClr val="F8F8F2"/>
              </a:solidFill>
              <a:highlight>
                <a:srgbClr val="272822"/>
              </a:highlight>
              <a:latin typeface="Arial"/>
              <a:ea typeface="Arial"/>
              <a:cs typeface="Arial"/>
              <a:sym typeface="Arial"/>
            </a:endParaRPr>
          </a:p>
          <a:p>
            <a:pPr marL="457200" lvl="0" indent="0" algn="l" rtl="0">
              <a:spcBef>
                <a:spcPts val="0"/>
              </a:spcBef>
              <a:spcAft>
                <a:spcPts val="0"/>
              </a:spcAft>
              <a:buNone/>
            </a:pPr>
            <a:endParaRPr sz="1300" dirty="0">
              <a:solidFill>
                <a:srgbClr val="000000"/>
              </a:solidFill>
              <a:latin typeface="Courier New"/>
              <a:ea typeface="Courier New"/>
              <a:cs typeface="Courier New"/>
              <a:sym typeface="Courier New"/>
            </a:endParaRPr>
          </a:p>
          <a:p>
            <a:pPr marL="457200" lvl="0" indent="0" algn="l" rtl="0">
              <a:spcBef>
                <a:spcPts val="0"/>
              </a:spcBef>
              <a:spcAft>
                <a:spcPts val="0"/>
              </a:spcAft>
              <a:buNone/>
            </a:pPr>
            <a:r>
              <a:rPr lang="en" sz="1400" dirty="0">
                <a:solidFill>
                  <a:srgbClr val="000000"/>
                </a:solidFill>
                <a:latin typeface="Arial"/>
                <a:ea typeface="Arial"/>
                <a:cs typeface="Arial"/>
                <a:sym typeface="Arial"/>
              </a:rPr>
              <a:t>speechRecognition</a:t>
            </a:r>
            <a:endParaRPr sz="1400" dirty="0">
              <a:solidFill>
                <a:srgbClr val="000000"/>
              </a:solidFill>
              <a:latin typeface="Arial"/>
              <a:ea typeface="Arial"/>
              <a:cs typeface="Arial"/>
              <a:sym typeface="Arial"/>
            </a:endParaRPr>
          </a:p>
          <a:p>
            <a:pPr marL="152400" marR="152400" lvl="0" indent="0" algn="l" rtl="0">
              <a:lnSpc>
                <a:spcPct val="115000"/>
              </a:lnSpc>
              <a:spcBef>
                <a:spcPts val="0"/>
              </a:spcBef>
              <a:spcAft>
                <a:spcPts val="0"/>
              </a:spcAft>
              <a:buNone/>
            </a:pPr>
            <a:r>
              <a:rPr lang="en" sz="1350" b="0" dirty="0">
                <a:solidFill>
                  <a:srgbClr val="F8F8F2"/>
                </a:solidFill>
                <a:highlight>
                  <a:srgbClr val="272822"/>
                </a:highlight>
                <a:latin typeface="Arial"/>
                <a:ea typeface="Arial"/>
                <a:cs typeface="Arial"/>
                <a:sym typeface="Arial"/>
              </a:rPr>
              <a:t>pip install speechRecognition</a:t>
            </a:r>
            <a:endParaRPr sz="1350" b="0" dirty="0">
              <a:solidFill>
                <a:srgbClr val="F8F8F2"/>
              </a:solidFill>
              <a:highlight>
                <a:srgbClr val="272822"/>
              </a:highlight>
              <a:latin typeface="Arial"/>
              <a:ea typeface="Arial"/>
              <a:cs typeface="Arial"/>
              <a:sym typeface="Arial"/>
            </a:endParaRPr>
          </a:p>
          <a:p>
            <a:pPr marL="152400" marR="152400" lvl="0" indent="0" algn="l" rtl="0">
              <a:lnSpc>
                <a:spcPct val="115000"/>
              </a:lnSpc>
              <a:spcBef>
                <a:spcPts val="0"/>
              </a:spcBef>
              <a:spcAft>
                <a:spcPts val="0"/>
              </a:spcAft>
              <a:buNone/>
            </a:pPr>
            <a:endParaRPr sz="1350" b="0" dirty="0">
              <a:solidFill>
                <a:srgbClr val="F8F8F2"/>
              </a:solidFill>
              <a:highlight>
                <a:srgbClr val="272822"/>
              </a:highlight>
              <a:latin typeface="Arial"/>
              <a:ea typeface="Arial"/>
              <a:cs typeface="Arial"/>
              <a:sym typeface="Arial"/>
            </a:endParaRPr>
          </a:p>
          <a:p>
            <a:pPr marL="0" lvl="0" indent="0" algn="l" rtl="0">
              <a:lnSpc>
                <a:spcPct val="115000"/>
              </a:lnSpc>
              <a:spcBef>
                <a:spcPts val="0"/>
              </a:spcBef>
              <a:spcAft>
                <a:spcPts val="0"/>
              </a:spcAft>
              <a:buNone/>
            </a:pPr>
            <a:r>
              <a:rPr lang="en" sz="1100" b="0" dirty="0">
                <a:solidFill>
                  <a:srgbClr val="000000"/>
                </a:solidFill>
                <a:latin typeface="Arial"/>
                <a:ea typeface="Arial"/>
                <a:cs typeface="Arial"/>
                <a:sym typeface="Arial"/>
              </a:rPr>
              <a:t>After successfully installing this module, import this module into the program by writing an import statement.</a:t>
            </a:r>
            <a:endParaRPr sz="1100" b="0" dirty="0">
              <a:solidFill>
                <a:srgbClr val="000000"/>
              </a:solidFill>
              <a:latin typeface="Arial"/>
              <a:ea typeface="Arial"/>
              <a:cs typeface="Arial"/>
              <a:sym typeface="Arial"/>
            </a:endParaRPr>
          </a:p>
          <a:p>
            <a:pPr marL="152400" marR="152400" lvl="0" indent="0" algn="l" rtl="0">
              <a:lnSpc>
                <a:spcPct val="115000"/>
              </a:lnSpc>
              <a:spcBef>
                <a:spcPts val="0"/>
              </a:spcBef>
              <a:spcAft>
                <a:spcPts val="0"/>
              </a:spcAft>
              <a:buNone/>
            </a:pPr>
            <a:r>
              <a:rPr lang="en" sz="1350" b="0" dirty="0">
                <a:solidFill>
                  <a:srgbClr val="66D9EF"/>
                </a:solidFill>
                <a:highlight>
                  <a:srgbClr val="272822"/>
                </a:highlight>
                <a:latin typeface="Arial"/>
                <a:ea typeface="Arial"/>
                <a:cs typeface="Arial"/>
                <a:sym typeface="Arial"/>
              </a:rPr>
              <a:t>import</a:t>
            </a:r>
            <a:r>
              <a:rPr lang="en" sz="1350" b="0" dirty="0">
                <a:solidFill>
                  <a:srgbClr val="F8F8F2"/>
                </a:solidFill>
                <a:highlight>
                  <a:srgbClr val="272822"/>
                </a:highlight>
                <a:latin typeface="Arial"/>
                <a:ea typeface="Arial"/>
                <a:cs typeface="Arial"/>
                <a:sym typeface="Arial"/>
              </a:rPr>
              <a:t> speechRecognition </a:t>
            </a:r>
            <a:r>
              <a:rPr lang="en" sz="1350" b="0" dirty="0">
                <a:solidFill>
                  <a:srgbClr val="66D9EF"/>
                </a:solidFill>
                <a:highlight>
                  <a:srgbClr val="272822"/>
                </a:highlight>
                <a:latin typeface="Arial"/>
                <a:ea typeface="Arial"/>
                <a:cs typeface="Arial"/>
                <a:sym typeface="Arial"/>
              </a:rPr>
              <a:t>as</a:t>
            </a:r>
            <a:r>
              <a:rPr lang="en" sz="1350" b="0" dirty="0">
                <a:solidFill>
                  <a:srgbClr val="F8F8F2"/>
                </a:solidFill>
                <a:highlight>
                  <a:srgbClr val="272822"/>
                </a:highlight>
                <a:latin typeface="Arial"/>
                <a:ea typeface="Arial"/>
                <a:cs typeface="Arial"/>
                <a:sym typeface="Arial"/>
              </a:rPr>
              <a:t> sr</a:t>
            </a:r>
            <a:endParaRPr sz="1350" b="0" dirty="0">
              <a:solidFill>
                <a:srgbClr val="F8F8F2"/>
              </a:solidFill>
              <a:highlight>
                <a:srgbClr val="272822"/>
              </a:highlight>
              <a:latin typeface="Arial"/>
              <a:ea typeface="Arial"/>
              <a:cs typeface="Arial"/>
              <a:sym typeface="Arial"/>
            </a:endParaRPr>
          </a:p>
          <a:p>
            <a:pPr marL="457200" lvl="0" indent="0" algn="l" rtl="0">
              <a:spcBef>
                <a:spcPts val="0"/>
              </a:spcBef>
              <a:spcAft>
                <a:spcPts val="0"/>
              </a:spcAft>
              <a:buNone/>
            </a:pPr>
            <a:endParaRPr sz="1400" dirty="0">
              <a:solidFill>
                <a:srgbClr val="000000"/>
              </a:solidFill>
              <a:latin typeface="Arial"/>
              <a:ea typeface="Arial"/>
              <a:cs typeface="Arial"/>
              <a:sym typeface="Arial"/>
            </a:endParaRPr>
          </a:p>
          <a:p>
            <a:pPr marL="457200" lvl="0" indent="0" algn="l" rtl="0">
              <a:spcBef>
                <a:spcPts val="0"/>
              </a:spcBef>
              <a:spcAft>
                <a:spcPts val="0"/>
              </a:spcAft>
              <a:buNone/>
            </a:pPr>
            <a:r>
              <a:rPr lang="en" sz="1300" dirty="0">
                <a:solidFill>
                  <a:srgbClr val="000000"/>
                </a:solidFill>
                <a:latin typeface="Arial"/>
                <a:ea typeface="Arial"/>
                <a:cs typeface="Arial"/>
                <a:sym typeface="Arial"/>
              </a:rPr>
              <a:t>WIKIPEDIA</a:t>
            </a:r>
            <a:endParaRPr sz="1300" dirty="0">
              <a:solidFill>
                <a:srgbClr val="000000"/>
              </a:solidFill>
              <a:latin typeface="Arial"/>
              <a:ea typeface="Arial"/>
              <a:cs typeface="Arial"/>
              <a:sym typeface="Arial"/>
            </a:endParaRPr>
          </a:p>
          <a:p>
            <a:pPr marL="457200" lvl="0" indent="0" algn="l" rtl="0">
              <a:spcBef>
                <a:spcPts val="0"/>
              </a:spcBef>
              <a:spcAft>
                <a:spcPts val="0"/>
              </a:spcAft>
              <a:buNone/>
            </a:pPr>
            <a:r>
              <a:rPr lang="en" sz="1300" b="0" dirty="0">
                <a:solidFill>
                  <a:srgbClr val="000000"/>
                </a:solidFill>
                <a:latin typeface="Arial"/>
                <a:ea typeface="Arial"/>
                <a:cs typeface="Arial"/>
                <a:sym typeface="Arial"/>
              </a:rPr>
              <a:t>To do Wikipedia searches, we need to install and import the Wikipedia module into our program.</a:t>
            </a:r>
            <a:endParaRPr sz="1300" b="0" dirty="0">
              <a:solidFill>
                <a:srgbClr val="000000"/>
              </a:solidFill>
              <a:latin typeface="Arial"/>
              <a:ea typeface="Arial"/>
              <a:cs typeface="Arial"/>
              <a:sym typeface="Arial"/>
            </a:endParaRPr>
          </a:p>
          <a:p>
            <a:pPr marL="152400" marR="152400" lvl="0" indent="0" algn="l" rtl="0">
              <a:lnSpc>
                <a:spcPct val="115000"/>
              </a:lnSpc>
              <a:spcBef>
                <a:spcPts val="0"/>
              </a:spcBef>
              <a:spcAft>
                <a:spcPts val="0"/>
              </a:spcAft>
              <a:buNone/>
            </a:pPr>
            <a:r>
              <a:rPr lang="en" sz="1350" b="0" dirty="0">
                <a:solidFill>
                  <a:srgbClr val="F8F8F2"/>
                </a:solidFill>
                <a:highlight>
                  <a:srgbClr val="272822"/>
                </a:highlight>
                <a:latin typeface="Arial"/>
                <a:ea typeface="Arial"/>
                <a:cs typeface="Arial"/>
                <a:sym typeface="Arial"/>
              </a:rPr>
              <a:t>pip install wikipedia</a:t>
            </a:r>
            <a:endParaRPr sz="1350" b="0" dirty="0">
              <a:solidFill>
                <a:srgbClr val="F8F8F2"/>
              </a:solidFill>
              <a:highlight>
                <a:srgbClr val="272822"/>
              </a:highlight>
              <a:latin typeface="Arial"/>
              <a:ea typeface="Arial"/>
              <a:cs typeface="Arial"/>
              <a:sym typeface="Arial"/>
            </a:endParaRPr>
          </a:p>
          <a:p>
            <a:pPr marL="152400" marR="152400" lvl="0" indent="0" algn="l" rtl="0">
              <a:lnSpc>
                <a:spcPct val="115000"/>
              </a:lnSpc>
              <a:spcBef>
                <a:spcPts val="0"/>
              </a:spcBef>
              <a:spcAft>
                <a:spcPts val="0"/>
              </a:spcAft>
              <a:buNone/>
            </a:pPr>
            <a:endParaRPr sz="1100" dirty="0">
              <a:solidFill>
                <a:srgbClr val="000000"/>
              </a:solidFill>
              <a:latin typeface="Arial"/>
              <a:ea typeface="Arial"/>
              <a:cs typeface="Arial"/>
              <a:sym typeface="Arial"/>
            </a:endParaRPr>
          </a:p>
          <a:p>
            <a:pPr marL="152400" marR="152400" lvl="0" indent="0" algn="l" rtl="0">
              <a:lnSpc>
                <a:spcPct val="115000"/>
              </a:lnSpc>
              <a:spcBef>
                <a:spcPts val="0"/>
              </a:spcBef>
              <a:spcAft>
                <a:spcPts val="0"/>
              </a:spcAft>
              <a:buNone/>
            </a:pPr>
            <a:r>
              <a:rPr lang="en" sz="1100" dirty="0">
                <a:solidFill>
                  <a:srgbClr val="000000"/>
                </a:solidFill>
                <a:latin typeface="Arial"/>
                <a:ea typeface="Arial"/>
                <a:cs typeface="Arial"/>
                <a:sym typeface="Arial"/>
              </a:rPr>
              <a:t>      WEBBROWSER</a:t>
            </a:r>
            <a:endParaRPr sz="1100" dirty="0">
              <a:solidFill>
                <a:srgbClr val="000000"/>
              </a:solidFill>
              <a:latin typeface="Arial"/>
              <a:ea typeface="Arial"/>
              <a:cs typeface="Arial"/>
              <a:sym typeface="Arial"/>
            </a:endParaRPr>
          </a:p>
          <a:p>
            <a:pPr marL="152400" marR="152400" lvl="0" indent="0" algn="l" rtl="0">
              <a:lnSpc>
                <a:spcPct val="115000"/>
              </a:lnSpc>
              <a:spcBef>
                <a:spcPts val="0"/>
              </a:spcBef>
              <a:spcAft>
                <a:spcPts val="0"/>
              </a:spcAft>
              <a:buNone/>
            </a:pPr>
            <a:r>
              <a:rPr lang="en" sz="1100" b="0" dirty="0">
                <a:solidFill>
                  <a:srgbClr val="000000"/>
                </a:solidFill>
                <a:latin typeface="Arial"/>
                <a:ea typeface="Arial"/>
                <a:cs typeface="Arial"/>
                <a:sym typeface="Arial"/>
              </a:rPr>
              <a:t>It is an in-built module, and we do not need to install it with a pip statement</a:t>
            </a:r>
            <a:endParaRPr sz="1100" b="0" dirty="0">
              <a:solidFill>
                <a:srgbClr val="000000"/>
              </a:solidFill>
              <a:latin typeface="Arial"/>
              <a:ea typeface="Arial"/>
              <a:cs typeface="Arial"/>
              <a:sym typeface="Arial"/>
            </a:endParaRPr>
          </a:p>
          <a:p>
            <a:pPr marL="152400" marR="152400" lvl="0" indent="0" algn="l" rtl="0">
              <a:lnSpc>
                <a:spcPct val="115000"/>
              </a:lnSpc>
              <a:spcBef>
                <a:spcPts val="0"/>
              </a:spcBef>
              <a:spcAft>
                <a:spcPts val="0"/>
              </a:spcAft>
              <a:buNone/>
            </a:pPr>
            <a:endParaRPr sz="1100" dirty="0">
              <a:solidFill>
                <a:srgbClr val="000000"/>
              </a:solidFill>
              <a:latin typeface="Arial"/>
              <a:ea typeface="Arial"/>
              <a:cs typeface="Arial"/>
              <a:sym typeface="Arial"/>
            </a:endParaRPr>
          </a:p>
          <a:p>
            <a:pPr marL="457200" lvl="0" indent="0" algn="l" rtl="0">
              <a:spcBef>
                <a:spcPts val="0"/>
              </a:spcBef>
              <a:spcAft>
                <a:spcPts val="0"/>
              </a:spcAft>
              <a:buNone/>
            </a:pPr>
            <a:endParaRPr sz="1300" b="0" dirty="0">
              <a:solidFill>
                <a:srgbClr val="000000"/>
              </a:solidFill>
              <a:latin typeface="Arial"/>
              <a:ea typeface="Arial"/>
              <a:cs typeface="Arial"/>
              <a:sym typeface="Arial"/>
            </a:endParaRPr>
          </a:p>
          <a:p>
            <a:pPr marL="457200" lvl="0" indent="0" algn="l" rtl="0">
              <a:spcBef>
                <a:spcPts val="0"/>
              </a:spcBef>
              <a:spcAft>
                <a:spcPts val="0"/>
              </a:spcAft>
              <a:buNone/>
            </a:pPr>
            <a:endParaRPr sz="1300" dirty="0">
              <a:solidFill>
                <a:srgbClr val="000000"/>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12"/>
                                        </p:tgtEl>
                                        <p:attrNameLst>
                                          <p:attrName>style.visibility</p:attrName>
                                        </p:attrNameLst>
                                      </p:cBhvr>
                                      <p:to>
                                        <p:strVal val="visible"/>
                                      </p:to>
                                    </p:set>
                                    <p:animEffect transition="in" filter="circle(in)">
                                      <p:cBhvr>
                                        <p:cTn id="7" dur="2000"/>
                                        <p:tgtEl>
                                          <p:spTgt spid="2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30"/>
          <p:cNvSpPr txBox="1">
            <a:spLocks noGrp="1"/>
          </p:cNvSpPr>
          <p:nvPr>
            <p:ph type="title"/>
          </p:nvPr>
        </p:nvSpPr>
        <p:spPr>
          <a:xfrm>
            <a:off x="587775" y="577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Defining Tasks</a:t>
            </a:r>
            <a:endParaRPr/>
          </a:p>
        </p:txBody>
      </p:sp>
      <p:sp>
        <p:nvSpPr>
          <p:cNvPr id="218" name="Google Shape;218;p30"/>
          <p:cNvSpPr txBox="1">
            <a:spLocks noGrp="1"/>
          </p:cNvSpPr>
          <p:nvPr>
            <p:ph type="body" idx="1"/>
          </p:nvPr>
        </p:nvSpPr>
        <p:spPr>
          <a:xfrm>
            <a:off x="370500" y="1370550"/>
            <a:ext cx="8543400" cy="35769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400" dirty="0"/>
              <a:t>Task 1: To search something on Wikipedia </a:t>
            </a:r>
            <a:endParaRPr sz="1400" dirty="0"/>
          </a:p>
          <a:p>
            <a:pPr marL="152400" marR="152400" lvl="0" indent="0" algn="l" rtl="0">
              <a:spcBef>
                <a:spcPts val="1600"/>
              </a:spcBef>
              <a:spcAft>
                <a:spcPts val="0"/>
              </a:spcAft>
              <a:buNone/>
            </a:pPr>
            <a:r>
              <a:rPr lang="en" sz="1350" dirty="0">
                <a:solidFill>
                  <a:srgbClr val="66D9EF"/>
                </a:solidFill>
                <a:highlight>
                  <a:srgbClr val="272822"/>
                </a:highlight>
                <a:latin typeface="Arial"/>
                <a:ea typeface="Arial"/>
                <a:cs typeface="Arial"/>
                <a:sym typeface="Arial"/>
              </a:rPr>
              <a:t>if</a:t>
            </a:r>
            <a:r>
              <a:rPr lang="en" sz="1350" dirty="0">
                <a:solidFill>
                  <a:srgbClr val="F8F8F2"/>
                </a:solidFill>
                <a:highlight>
                  <a:srgbClr val="272822"/>
                </a:highlight>
                <a:latin typeface="Arial"/>
                <a:ea typeface="Arial"/>
                <a:cs typeface="Arial"/>
                <a:sym typeface="Arial"/>
              </a:rPr>
              <a:t> __name__ == </a:t>
            </a:r>
            <a:r>
              <a:rPr lang="en" sz="1350" dirty="0">
                <a:solidFill>
                  <a:srgbClr val="A6E22E"/>
                </a:solidFill>
                <a:highlight>
                  <a:srgbClr val="272822"/>
                </a:highlight>
                <a:latin typeface="Arial"/>
                <a:ea typeface="Arial"/>
                <a:cs typeface="Arial"/>
                <a:sym typeface="Arial"/>
              </a:rPr>
              <a:t>"__main__"</a:t>
            </a:r>
            <a:r>
              <a:rPr lang="en" sz="1350" dirty="0">
                <a:solidFill>
                  <a:srgbClr val="F8F8F2"/>
                </a:solidFill>
                <a:highlight>
                  <a:srgbClr val="272822"/>
                </a:highlight>
                <a:latin typeface="Arial"/>
                <a:ea typeface="Arial"/>
                <a:cs typeface="Arial"/>
                <a:sym typeface="Arial"/>
              </a:rPr>
              <a:t>:</a:t>
            </a:r>
            <a:endParaRPr sz="1350" dirty="0">
              <a:solidFill>
                <a:srgbClr val="F8F8F2"/>
              </a:solidFill>
              <a:highlight>
                <a:srgbClr val="272822"/>
              </a:highlight>
              <a:latin typeface="Arial"/>
              <a:ea typeface="Arial"/>
              <a:cs typeface="Arial"/>
              <a:sym typeface="Arial"/>
            </a:endParaRPr>
          </a:p>
          <a:p>
            <a:pPr marL="152400" marR="152400" lvl="0" indent="0" algn="l" rtl="0">
              <a:spcBef>
                <a:spcPts val="0"/>
              </a:spcBef>
              <a:spcAft>
                <a:spcPts val="0"/>
              </a:spcAft>
              <a:buNone/>
            </a:pPr>
            <a:r>
              <a:rPr lang="en" sz="1350" dirty="0">
                <a:solidFill>
                  <a:srgbClr val="F8F8F2"/>
                </a:solidFill>
                <a:highlight>
                  <a:srgbClr val="272822"/>
                </a:highlight>
                <a:latin typeface="Arial"/>
                <a:ea typeface="Arial"/>
                <a:cs typeface="Arial"/>
                <a:sym typeface="Arial"/>
              </a:rPr>
              <a:t>	wishMe(</a:t>
            </a:r>
            <a:r>
              <a:rPr lang="en" sz="1100" dirty="0">
                <a:solidFill>
                  <a:srgbClr val="000000"/>
                </a:solidFill>
                <a:highlight>
                  <a:srgbClr val="272822"/>
                </a:highlight>
                <a:latin typeface="Arial"/>
                <a:ea typeface="Arial"/>
                <a:cs typeface="Arial"/>
                <a:sym typeface="Arial"/>
              </a:rPr>
              <a:t>)</a:t>
            </a:r>
            <a:endParaRPr sz="1100" dirty="0">
              <a:solidFill>
                <a:srgbClr val="000000"/>
              </a:solidFill>
              <a:highlight>
                <a:srgbClr val="272822"/>
              </a:highlight>
              <a:latin typeface="Arial"/>
              <a:ea typeface="Arial"/>
              <a:cs typeface="Arial"/>
              <a:sym typeface="Arial"/>
            </a:endParaRPr>
          </a:p>
          <a:p>
            <a:pPr marL="152400" marR="152400" lvl="0" indent="0" algn="l" rtl="0">
              <a:spcBef>
                <a:spcPts val="0"/>
              </a:spcBef>
              <a:spcAft>
                <a:spcPts val="0"/>
              </a:spcAft>
              <a:buNone/>
            </a:pPr>
            <a:r>
              <a:rPr lang="en" sz="1350" dirty="0">
                <a:solidFill>
                  <a:srgbClr val="F8F8F2"/>
                </a:solidFill>
                <a:highlight>
                  <a:srgbClr val="272822"/>
                </a:highlight>
                <a:latin typeface="Arial"/>
                <a:ea typeface="Arial"/>
                <a:cs typeface="Arial"/>
                <a:sym typeface="Arial"/>
              </a:rPr>
              <a:t>    </a:t>
            </a:r>
            <a:r>
              <a:rPr lang="en" sz="1350" dirty="0">
                <a:solidFill>
                  <a:srgbClr val="66D9EF"/>
                </a:solidFill>
                <a:highlight>
                  <a:srgbClr val="272822"/>
                </a:highlight>
                <a:latin typeface="Arial"/>
                <a:ea typeface="Arial"/>
                <a:cs typeface="Arial"/>
                <a:sym typeface="Arial"/>
              </a:rPr>
              <a:t>while</a:t>
            </a:r>
            <a:r>
              <a:rPr lang="en" sz="1350" dirty="0">
                <a:solidFill>
                  <a:srgbClr val="F8F8F2"/>
                </a:solidFill>
                <a:highlight>
                  <a:srgbClr val="272822"/>
                </a:highlight>
                <a:latin typeface="Arial"/>
                <a:ea typeface="Arial"/>
                <a:cs typeface="Arial"/>
                <a:sym typeface="Arial"/>
              </a:rPr>
              <a:t> </a:t>
            </a:r>
            <a:r>
              <a:rPr lang="en" sz="1350" dirty="0">
                <a:solidFill>
                  <a:srgbClr val="AE81FF"/>
                </a:solidFill>
                <a:highlight>
                  <a:srgbClr val="272822"/>
                </a:highlight>
                <a:latin typeface="Arial"/>
                <a:ea typeface="Arial"/>
                <a:cs typeface="Arial"/>
                <a:sym typeface="Arial"/>
              </a:rPr>
              <a:t>True</a:t>
            </a:r>
            <a:r>
              <a:rPr lang="en" sz="1350" dirty="0">
                <a:solidFill>
                  <a:srgbClr val="F8F8F2"/>
                </a:solidFill>
                <a:highlight>
                  <a:srgbClr val="272822"/>
                </a:highlight>
                <a:latin typeface="Arial"/>
                <a:ea typeface="Arial"/>
                <a:cs typeface="Arial"/>
                <a:sym typeface="Arial"/>
              </a:rPr>
              <a:t>:</a:t>
            </a:r>
            <a:endParaRPr sz="1350" dirty="0">
              <a:solidFill>
                <a:srgbClr val="F8F8F2"/>
              </a:solidFill>
              <a:highlight>
                <a:srgbClr val="272822"/>
              </a:highlight>
              <a:latin typeface="Arial"/>
              <a:ea typeface="Arial"/>
              <a:cs typeface="Arial"/>
              <a:sym typeface="Arial"/>
            </a:endParaRPr>
          </a:p>
          <a:p>
            <a:pPr marL="152400" marR="152400" lvl="0" indent="0" algn="l" rtl="0">
              <a:spcBef>
                <a:spcPts val="0"/>
              </a:spcBef>
              <a:spcAft>
                <a:spcPts val="0"/>
              </a:spcAft>
              <a:buNone/>
            </a:pPr>
            <a:r>
              <a:rPr lang="en" sz="1350" dirty="0">
                <a:solidFill>
                  <a:srgbClr val="F8F8F2"/>
                </a:solidFill>
                <a:highlight>
                  <a:srgbClr val="272822"/>
                </a:highlight>
                <a:latin typeface="Arial"/>
                <a:ea typeface="Arial"/>
                <a:cs typeface="Arial"/>
                <a:sym typeface="Arial"/>
              </a:rPr>
              <a:t>    </a:t>
            </a:r>
            <a:r>
              <a:rPr lang="en" sz="1350" dirty="0">
                <a:solidFill>
                  <a:srgbClr val="8292A2"/>
                </a:solidFill>
                <a:highlight>
                  <a:srgbClr val="272822"/>
                </a:highlight>
                <a:latin typeface="Arial"/>
                <a:ea typeface="Arial"/>
                <a:cs typeface="Arial"/>
                <a:sym typeface="Arial"/>
              </a:rPr>
              <a:t># if 1:</a:t>
            </a:r>
            <a:endParaRPr sz="1350" dirty="0">
              <a:solidFill>
                <a:srgbClr val="8292A2"/>
              </a:solidFill>
              <a:highlight>
                <a:srgbClr val="272822"/>
              </a:highlight>
              <a:latin typeface="Arial"/>
              <a:ea typeface="Arial"/>
              <a:cs typeface="Arial"/>
              <a:sym typeface="Arial"/>
            </a:endParaRPr>
          </a:p>
          <a:p>
            <a:pPr marL="152400" marR="152400" lvl="0" indent="0" algn="l" rtl="0">
              <a:spcBef>
                <a:spcPts val="0"/>
              </a:spcBef>
              <a:spcAft>
                <a:spcPts val="0"/>
              </a:spcAft>
              <a:buNone/>
            </a:pPr>
            <a:r>
              <a:rPr lang="en" sz="1350" dirty="0">
                <a:solidFill>
                  <a:srgbClr val="F8F8F2"/>
                </a:solidFill>
                <a:highlight>
                  <a:srgbClr val="272822"/>
                </a:highlight>
                <a:latin typeface="Arial"/>
                <a:ea typeface="Arial"/>
                <a:cs typeface="Arial"/>
                <a:sym typeface="Arial"/>
              </a:rPr>
              <a:t>    	query = takeCommand(</a:t>
            </a:r>
            <a:r>
              <a:rPr lang="en" sz="1100" dirty="0">
                <a:solidFill>
                  <a:srgbClr val="000000"/>
                </a:solidFill>
                <a:highlight>
                  <a:srgbClr val="272822"/>
                </a:highlight>
                <a:latin typeface="Arial"/>
                <a:ea typeface="Arial"/>
                <a:cs typeface="Arial"/>
                <a:sym typeface="Arial"/>
              </a:rPr>
              <a:t>).</a:t>
            </a:r>
            <a:r>
              <a:rPr lang="en" sz="1350" dirty="0">
                <a:solidFill>
                  <a:srgbClr val="F8F8F2"/>
                </a:solidFill>
                <a:highlight>
                  <a:srgbClr val="272822"/>
                </a:highlight>
                <a:latin typeface="Arial"/>
                <a:ea typeface="Arial"/>
                <a:cs typeface="Arial"/>
                <a:sym typeface="Arial"/>
              </a:rPr>
              <a:t>lower(</a:t>
            </a:r>
            <a:r>
              <a:rPr lang="en" sz="1100" dirty="0">
                <a:solidFill>
                  <a:srgbClr val="000000"/>
                </a:solidFill>
                <a:highlight>
                  <a:srgbClr val="272822"/>
                </a:highlight>
                <a:latin typeface="Arial"/>
                <a:ea typeface="Arial"/>
                <a:cs typeface="Arial"/>
                <a:sym typeface="Arial"/>
              </a:rPr>
              <a:t>)</a:t>
            </a:r>
            <a:r>
              <a:rPr lang="en" sz="1350" dirty="0">
                <a:solidFill>
                  <a:srgbClr val="F8F8F2"/>
                </a:solidFill>
                <a:highlight>
                  <a:srgbClr val="272822"/>
                </a:highlight>
                <a:latin typeface="Arial"/>
                <a:ea typeface="Arial"/>
                <a:cs typeface="Arial"/>
                <a:sym typeface="Arial"/>
              </a:rPr>
              <a:t> </a:t>
            </a:r>
            <a:r>
              <a:rPr lang="en" sz="1350" dirty="0">
                <a:solidFill>
                  <a:srgbClr val="8292A2"/>
                </a:solidFill>
                <a:highlight>
                  <a:srgbClr val="272822"/>
                </a:highlight>
                <a:latin typeface="Arial"/>
                <a:ea typeface="Arial"/>
                <a:cs typeface="Arial"/>
                <a:sym typeface="Arial"/>
              </a:rPr>
              <a:t>#Converting user query into lower case</a:t>
            </a:r>
            <a:endParaRPr sz="1350" dirty="0">
              <a:solidFill>
                <a:srgbClr val="8292A2"/>
              </a:solidFill>
              <a:highlight>
                <a:srgbClr val="272822"/>
              </a:highlight>
              <a:latin typeface="Arial"/>
              <a:ea typeface="Arial"/>
              <a:cs typeface="Arial"/>
              <a:sym typeface="Arial"/>
            </a:endParaRPr>
          </a:p>
          <a:p>
            <a:pPr marL="152400" marR="152400" lvl="0" indent="0" algn="l" rtl="0">
              <a:spcBef>
                <a:spcPts val="0"/>
              </a:spcBef>
              <a:spcAft>
                <a:spcPts val="0"/>
              </a:spcAft>
              <a:buNone/>
            </a:pPr>
            <a:r>
              <a:rPr lang="en" sz="1350" dirty="0">
                <a:solidFill>
                  <a:srgbClr val="F8F8F2"/>
                </a:solidFill>
                <a:highlight>
                  <a:srgbClr val="272822"/>
                </a:highlight>
                <a:latin typeface="Arial"/>
                <a:ea typeface="Arial"/>
                <a:cs typeface="Arial"/>
                <a:sym typeface="Arial"/>
              </a:rPr>
              <a:t> </a:t>
            </a:r>
            <a:endParaRPr sz="1350" dirty="0">
              <a:solidFill>
                <a:srgbClr val="F8F8F2"/>
              </a:solidFill>
              <a:highlight>
                <a:srgbClr val="272822"/>
              </a:highlight>
              <a:latin typeface="Arial"/>
              <a:ea typeface="Arial"/>
              <a:cs typeface="Arial"/>
              <a:sym typeface="Arial"/>
            </a:endParaRPr>
          </a:p>
          <a:p>
            <a:pPr marL="152400" marR="152400" lvl="0" indent="0" algn="l" rtl="0">
              <a:spcBef>
                <a:spcPts val="0"/>
              </a:spcBef>
              <a:spcAft>
                <a:spcPts val="0"/>
              </a:spcAft>
              <a:buNone/>
            </a:pPr>
            <a:r>
              <a:rPr lang="en" sz="1350" dirty="0">
                <a:solidFill>
                  <a:srgbClr val="F8F8F2"/>
                </a:solidFill>
                <a:highlight>
                  <a:srgbClr val="272822"/>
                </a:highlight>
                <a:latin typeface="Arial"/>
                <a:ea typeface="Arial"/>
                <a:cs typeface="Arial"/>
                <a:sym typeface="Arial"/>
              </a:rPr>
              <a:t>   	 </a:t>
            </a:r>
            <a:r>
              <a:rPr lang="en" sz="1350" dirty="0">
                <a:solidFill>
                  <a:srgbClr val="8292A2"/>
                </a:solidFill>
                <a:highlight>
                  <a:srgbClr val="272822"/>
                </a:highlight>
                <a:latin typeface="Arial"/>
                <a:ea typeface="Arial"/>
                <a:cs typeface="Arial"/>
                <a:sym typeface="Arial"/>
              </a:rPr>
              <a:t># Logic for executing tasks based on query</a:t>
            </a:r>
            <a:endParaRPr sz="1350" dirty="0">
              <a:solidFill>
                <a:srgbClr val="8292A2"/>
              </a:solidFill>
              <a:highlight>
                <a:srgbClr val="272822"/>
              </a:highlight>
              <a:latin typeface="Arial"/>
              <a:ea typeface="Arial"/>
              <a:cs typeface="Arial"/>
              <a:sym typeface="Arial"/>
            </a:endParaRPr>
          </a:p>
          <a:p>
            <a:pPr marL="152400" marR="152400" lvl="0" indent="0" algn="l" rtl="0">
              <a:spcBef>
                <a:spcPts val="0"/>
              </a:spcBef>
              <a:spcAft>
                <a:spcPts val="0"/>
              </a:spcAft>
              <a:buNone/>
            </a:pPr>
            <a:r>
              <a:rPr lang="en" sz="1350" dirty="0">
                <a:solidFill>
                  <a:srgbClr val="F8F8F2"/>
                </a:solidFill>
                <a:highlight>
                  <a:srgbClr val="272822"/>
                </a:highlight>
                <a:latin typeface="Arial"/>
                <a:ea typeface="Arial"/>
                <a:cs typeface="Arial"/>
                <a:sym typeface="Arial"/>
              </a:rPr>
              <a:t>   	 </a:t>
            </a:r>
            <a:r>
              <a:rPr lang="en" sz="1350" dirty="0">
                <a:solidFill>
                  <a:srgbClr val="66D9EF"/>
                </a:solidFill>
                <a:highlight>
                  <a:srgbClr val="272822"/>
                </a:highlight>
                <a:latin typeface="Arial"/>
                <a:ea typeface="Arial"/>
                <a:cs typeface="Arial"/>
                <a:sym typeface="Arial"/>
              </a:rPr>
              <a:t>if</a:t>
            </a:r>
            <a:r>
              <a:rPr lang="en" sz="1350" dirty="0">
                <a:solidFill>
                  <a:srgbClr val="F8F8F2"/>
                </a:solidFill>
                <a:highlight>
                  <a:srgbClr val="272822"/>
                </a:highlight>
                <a:latin typeface="Arial"/>
                <a:ea typeface="Arial"/>
                <a:cs typeface="Arial"/>
                <a:sym typeface="Arial"/>
              </a:rPr>
              <a:t> </a:t>
            </a:r>
            <a:r>
              <a:rPr lang="en" sz="1350" dirty="0">
                <a:solidFill>
                  <a:srgbClr val="A6E22E"/>
                </a:solidFill>
                <a:highlight>
                  <a:srgbClr val="272822"/>
                </a:highlight>
                <a:latin typeface="Arial"/>
                <a:ea typeface="Arial"/>
                <a:cs typeface="Arial"/>
                <a:sym typeface="Arial"/>
              </a:rPr>
              <a:t>'wikipedia'</a:t>
            </a:r>
            <a:r>
              <a:rPr lang="en" sz="1350" dirty="0">
                <a:solidFill>
                  <a:srgbClr val="F8F8F2"/>
                </a:solidFill>
                <a:highlight>
                  <a:srgbClr val="272822"/>
                </a:highlight>
                <a:latin typeface="Arial"/>
                <a:ea typeface="Arial"/>
                <a:cs typeface="Arial"/>
                <a:sym typeface="Arial"/>
              </a:rPr>
              <a:t> </a:t>
            </a:r>
            <a:r>
              <a:rPr lang="en" sz="1350" dirty="0">
                <a:solidFill>
                  <a:srgbClr val="66D9EF"/>
                </a:solidFill>
                <a:highlight>
                  <a:srgbClr val="272822"/>
                </a:highlight>
                <a:latin typeface="Arial"/>
                <a:ea typeface="Arial"/>
                <a:cs typeface="Arial"/>
                <a:sym typeface="Arial"/>
              </a:rPr>
              <a:t>in</a:t>
            </a:r>
            <a:r>
              <a:rPr lang="en" sz="1350" dirty="0">
                <a:solidFill>
                  <a:srgbClr val="F8F8F2"/>
                </a:solidFill>
                <a:highlight>
                  <a:srgbClr val="272822"/>
                </a:highlight>
                <a:latin typeface="Arial"/>
                <a:ea typeface="Arial"/>
                <a:cs typeface="Arial"/>
                <a:sym typeface="Arial"/>
              </a:rPr>
              <a:t> query:  </a:t>
            </a:r>
            <a:r>
              <a:rPr lang="en" sz="1350" dirty="0">
                <a:solidFill>
                  <a:srgbClr val="8292A2"/>
                </a:solidFill>
                <a:highlight>
                  <a:srgbClr val="272822"/>
                </a:highlight>
                <a:latin typeface="Arial"/>
                <a:ea typeface="Arial"/>
                <a:cs typeface="Arial"/>
                <a:sym typeface="Arial"/>
              </a:rPr>
              <a:t>#if wikipedia found in the query then this block will be executed</a:t>
            </a:r>
            <a:endParaRPr sz="1350" dirty="0">
              <a:solidFill>
                <a:srgbClr val="8292A2"/>
              </a:solidFill>
              <a:highlight>
                <a:srgbClr val="272822"/>
              </a:highlight>
              <a:latin typeface="Arial"/>
              <a:ea typeface="Arial"/>
              <a:cs typeface="Arial"/>
              <a:sym typeface="Arial"/>
            </a:endParaRPr>
          </a:p>
          <a:p>
            <a:pPr marL="152400" marR="152400" lvl="0" indent="0" algn="l" rtl="0">
              <a:spcBef>
                <a:spcPts val="0"/>
              </a:spcBef>
              <a:spcAft>
                <a:spcPts val="0"/>
              </a:spcAft>
              <a:buNone/>
            </a:pPr>
            <a:r>
              <a:rPr lang="en" sz="1350" dirty="0">
                <a:solidFill>
                  <a:srgbClr val="F8F8F2"/>
                </a:solidFill>
                <a:highlight>
                  <a:srgbClr val="272822"/>
                </a:highlight>
                <a:latin typeface="Arial"/>
                <a:ea typeface="Arial"/>
                <a:cs typeface="Arial"/>
                <a:sym typeface="Arial"/>
              </a:rPr>
              <a:t>        	speak(</a:t>
            </a:r>
            <a:r>
              <a:rPr lang="en" sz="1350" dirty="0">
                <a:solidFill>
                  <a:srgbClr val="A6E22E"/>
                </a:solidFill>
                <a:highlight>
                  <a:srgbClr val="272822"/>
                </a:highlight>
                <a:latin typeface="Arial"/>
                <a:ea typeface="Arial"/>
                <a:cs typeface="Arial"/>
                <a:sym typeface="Arial"/>
              </a:rPr>
              <a:t>'Searching Wikipedia...'</a:t>
            </a:r>
            <a:r>
              <a:rPr lang="en" sz="1350" dirty="0">
                <a:solidFill>
                  <a:srgbClr val="F8F8F2"/>
                </a:solidFill>
                <a:highlight>
                  <a:srgbClr val="272822"/>
                </a:highlight>
                <a:latin typeface="Arial"/>
                <a:ea typeface="Arial"/>
                <a:cs typeface="Arial"/>
                <a:sym typeface="Arial"/>
              </a:rPr>
              <a:t>)</a:t>
            </a:r>
            <a:endParaRPr sz="1350" dirty="0">
              <a:solidFill>
                <a:srgbClr val="F8F8F2"/>
              </a:solidFill>
              <a:highlight>
                <a:srgbClr val="272822"/>
              </a:highlight>
              <a:latin typeface="Arial"/>
              <a:ea typeface="Arial"/>
              <a:cs typeface="Arial"/>
              <a:sym typeface="Arial"/>
            </a:endParaRPr>
          </a:p>
          <a:p>
            <a:pPr marL="152400" marR="152400" lvl="0" indent="0" algn="l" rtl="0">
              <a:spcBef>
                <a:spcPts val="0"/>
              </a:spcBef>
              <a:spcAft>
                <a:spcPts val="0"/>
              </a:spcAft>
              <a:buNone/>
            </a:pPr>
            <a:r>
              <a:rPr lang="en" sz="1350" dirty="0">
                <a:solidFill>
                  <a:srgbClr val="F8F8F2"/>
                </a:solidFill>
                <a:highlight>
                  <a:srgbClr val="272822"/>
                </a:highlight>
                <a:latin typeface="Arial"/>
                <a:ea typeface="Arial"/>
                <a:cs typeface="Arial"/>
                <a:sym typeface="Arial"/>
              </a:rPr>
              <a:t>        	query = query.replace(</a:t>
            </a:r>
            <a:r>
              <a:rPr lang="en" sz="1350" dirty="0">
                <a:solidFill>
                  <a:srgbClr val="A6E22E"/>
                </a:solidFill>
                <a:highlight>
                  <a:srgbClr val="272822"/>
                </a:highlight>
                <a:latin typeface="Arial"/>
                <a:ea typeface="Arial"/>
                <a:cs typeface="Arial"/>
                <a:sym typeface="Arial"/>
              </a:rPr>
              <a:t>"wikipedia"</a:t>
            </a:r>
            <a:r>
              <a:rPr lang="en" sz="1350" dirty="0">
                <a:solidFill>
                  <a:srgbClr val="F8F8F2"/>
                </a:solidFill>
                <a:highlight>
                  <a:srgbClr val="272822"/>
                </a:highlight>
                <a:latin typeface="Arial"/>
                <a:ea typeface="Arial"/>
                <a:cs typeface="Arial"/>
                <a:sym typeface="Arial"/>
              </a:rPr>
              <a:t>, </a:t>
            </a:r>
            <a:r>
              <a:rPr lang="en" sz="1350" dirty="0">
                <a:solidFill>
                  <a:srgbClr val="A6E22E"/>
                </a:solidFill>
                <a:highlight>
                  <a:srgbClr val="272822"/>
                </a:highlight>
                <a:latin typeface="Arial"/>
                <a:ea typeface="Arial"/>
                <a:cs typeface="Arial"/>
                <a:sym typeface="Arial"/>
              </a:rPr>
              <a:t>""</a:t>
            </a:r>
            <a:r>
              <a:rPr lang="en" sz="1350" dirty="0">
                <a:solidFill>
                  <a:srgbClr val="F8F8F2"/>
                </a:solidFill>
                <a:highlight>
                  <a:srgbClr val="272822"/>
                </a:highlight>
                <a:latin typeface="Arial"/>
                <a:ea typeface="Arial"/>
                <a:cs typeface="Arial"/>
                <a:sym typeface="Arial"/>
              </a:rPr>
              <a:t>)</a:t>
            </a:r>
            <a:endParaRPr sz="1350" dirty="0">
              <a:solidFill>
                <a:srgbClr val="F8F8F2"/>
              </a:solidFill>
              <a:highlight>
                <a:srgbClr val="272822"/>
              </a:highlight>
              <a:latin typeface="Arial"/>
              <a:ea typeface="Arial"/>
              <a:cs typeface="Arial"/>
              <a:sym typeface="Arial"/>
            </a:endParaRPr>
          </a:p>
          <a:p>
            <a:pPr marL="152400" marR="152400" lvl="0" indent="0" algn="l" rtl="0">
              <a:spcBef>
                <a:spcPts val="0"/>
              </a:spcBef>
              <a:spcAft>
                <a:spcPts val="0"/>
              </a:spcAft>
              <a:buNone/>
            </a:pPr>
            <a:r>
              <a:rPr lang="en" sz="1350" dirty="0">
                <a:solidFill>
                  <a:srgbClr val="F8F8F2"/>
                </a:solidFill>
                <a:highlight>
                  <a:srgbClr val="272822"/>
                </a:highlight>
                <a:latin typeface="Arial"/>
                <a:ea typeface="Arial"/>
                <a:cs typeface="Arial"/>
                <a:sym typeface="Arial"/>
              </a:rPr>
              <a:t>        	</a:t>
            </a: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18">
                                            <p:txEl>
                                              <p:pRg st="0" end="0"/>
                                            </p:txEl>
                                          </p:spTgt>
                                        </p:tgtEl>
                                        <p:attrNameLst>
                                          <p:attrName>style.visibility</p:attrName>
                                        </p:attrNameLst>
                                      </p:cBhvr>
                                      <p:to>
                                        <p:strVal val="visible"/>
                                      </p:to>
                                    </p:set>
                                    <p:animEffect transition="in" filter="circle(in)">
                                      <p:cBhvr>
                                        <p:cTn id="7" dur="2000"/>
                                        <p:tgtEl>
                                          <p:spTgt spid="21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218">
                                            <p:txEl>
                                              <p:pRg st="1" end="1"/>
                                            </p:txEl>
                                          </p:spTgt>
                                        </p:tgtEl>
                                        <p:attrNameLst>
                                          <p:attrName>style.visibility</p:attrName>
                                        </p:attrNameLst>
                                      </p:cBhvr>
                                      <p:to>
                                        <p:strVal val="visible"/>
                                      </p:to>
                                    </p:set>
                                    <p:animEffect transition="in" filter="circle(in)">
                                      <p:cBhvr>
                                        <p:cTn id="12" dur="2000"/>
                                        <p:tgtEl>
                                          <p:spTgt spid="21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218">
                                            <p:txEl>
                                              <p:pRg st="2" end="2"/>
                                            </p:txEl>
                                          </p:spTgt>
                                        </p:tgtEl>
                                        <p:attrNameLst>
                                          <p:attrName>style.visibility</p:attrName>
                                        </p:attrNameLst>
                                      </p:cBhvr>
                                      <p:to>
                                        <p:strVal val="visible"/>
                                      </p:to>
                                    </p:set>
                                    <p:animEffect transition="in" filter="circle(in)">
                                      <p:cBhvr>
                                        <p:cTn id="17" dur="2000"/>
                                        <p:tgtEl>
                                          <p:spTgt spid="21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grpId="0" nodeType="clickEffect">
                                  <p:stCondLst>
                                    <p:cond delay="0"/>
                                  </p:stCondLst>
                                  <p:childTnLst>
                                    <p:set>
                                      <p:cBhvr>
                                        <p:cTn id="21" dur="1" fill="hold">
                                          <p:stCondLst>
                                            <p:cond delay="0"/>
                                          </p:stCondLst>
                                        </p:cTn>
                                        <p:tgtEl>
                                          <p:spTgt spid="218">
                                            <p:txEl>
                                              <p:pRg st="3" end="3"/>
                                            </p:txEl>
                                          </p:spTgt>
                                        </p:tgtEl>
                                        <p:attrNameLst>
                                          <p:attrName>style.visibility</p:attrName>
                                        </p:attrNameLst>
                                      </p:cBhvr>
                                      <p:to>
                                        <p:strVal val="visible"/>
                                      </p:to>
                                    </p:set>
                                    <p:animEffect transition="in" filter="circle(in)">
                                      <p:cBhvr>
                                        <p:cTn id="22" dur="2000"/>
                                        <p:tgtEl>
                                          <p:spTgt spid="21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6" presetClass="entr" presetSubtype="16" fill="hold" grpId="0" nodeType="clickEffect">
                                  <p:stCondLst>
                                    <p:cond delay="0"/>
                                  </p:stCondLst>
                                  <p:childTnLst>
                                    <p:set>
                                      <p:cBhvr>
                                        <p:cTn id="26" dur="1" fill="hold">
                                          <p:stCondLst>
                                            <p:cond delay="0"/>
                                          </p:stCondLst>
                                        </p:cTn>
                                        <p:tgtEl>
                                          <p:spTgt spid="218">
                                            <p:txEl>
                                              <p:pRg st="4" end="4"/>
                                            </p:txEl>
                                          </p:spTgt>
                                        </p:tgtEl>
                                        <p:attrNameLst>
                                          <p:attrName>style.visibility</p:attrName>
                                        </p:attrNameLst>
                                      </p:cBhvr>
                                      <p:to>
                                        <p:strVal val="visible"/>
                                      </p:to>
                                    </p:set>
                                    <p:animEffect transition="in" filter="circle(in)">
                                      <p:cBhvr>
                                        <p:cTn id="27" dur="2000"/>
                                        <p:tgtEl>
                                          <p:spTgt spid="218">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6" presetClass="entr" presetSubtype="16" fill="hold" grpId="0" nodeType="clickEffect">
                                  <p:stCondLst>
                                    <p:cond delay="0"/>
                                  </p:stCondLst>
                                  <p:childTnLst>
                                    <p:set>
                                      <p:cBhvr>
                                        <p:cTn id="31" dur="1" fill="hold">
                                          <p:stCondLst>
                                            <p:cond delay="0"/>
                                          </p:stCondLst>
                                        </p:cTn>
                                        <p:tgtEl>
                                          <p:spTgt spid="218">
                                            <p:txEl>
                                              <p:pRg st="5" end="5"/>
                                            </p:txEl>
                                          </p:spTgt>
                                        </p:tgtEl>
                                        <p:attrNameLst>
                                          <p:attrName>style.visibility</p:attrName>
                                        </p:attrNameLst>
                                      </p:cBhvr>
                                      <p:to>
                                        <p:strVal val="visible"/>
                                      </p:to>
                                    </p:set>
                                    <p:animEffect transition="in" filter="circle(in)">
                                      <p:cBhvr>
                                        <p:cTn id="32" dur="2000"/>
                                        <p:tgtEl>
                                          <p:spTgt spid="218">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6" presetClass="entr" presetSubtype="16" fill="hold" grpId="0" nodeType="clickEffect">
                                  <p:stCondLst>
                                    <p:cond delay="0"/>
                                  </p:stCondLst>
                                  <p:childTnLst>
                                    <p:set>
                                      <p:cBhvr>
                                        <p:cTn id="36" dur="1" fill="hold">
                                          <p:stCondLst>
                                            <p:cond delay="0"/>
                                          </p:stCondLst>
                                        </p:cTn>
                                        <p:tgtEl>
                                          <p:spTgt spid="218">
                                            <p:txEl>
                                              <p:pRg st="6" end="6"/>
                                            </p:txEl>
                                          </p:spTgt>
                                        </p:tgtEl>
                                        <p:attrNameLst>
                                          <p:attrName>style.visibility</p:attrName>
                                        </p:attrNameLst>
                                      </p:cBhvr>
                                      <p:to>
                                        <p:strVal val="visible"/>
                                      </p:to>
                                    </p:set>
                                    <p:animEffect transition="in" filter="circle(in)">
                                      <p:cBhvr>
                                        <p:cTn id="37" dur="2000"/>
                                        <p:tgtEl>
                                          <p:spTgt spid="218">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6" presetClass="entr" presetSubtype="16" fill="hold" grpId="0" nodeType="clickEffect">
                                  <p:stCondLst>
                                    <p:cond delay="0"/>
                                  </p:stCondLst>
                                  <p:childTnLst>
                                    <p:set>
                                      <p:cBhvr>
                                        <p:cTn id="41" dur="1" fill="hold">
                                          <p:stCondLst>
                                            <p:cond delay="0"/>
                                          </p:stCondLst>
                                        </p:cTn>
                                        <p:tgtEl>
                                          <p:spTgt spid="218">
                                            <p:txEl>
                                              <p:pRg st="7" end="7"/>
                                            </p:txEl>
                                          </p:spTgt>
                                        </p:tgtEl>
                                        <p:attrNameLst>
                                          <p:attrName>style.visibility</p:attrName>
                                        </p:attrNameLst>
                                      </p:cBhvr>
                                      <p:to>
                                        <p:strVal val="visible"/>
                                      </p:to>
                                    </p:set>
                                    <p:animEffect transition="in" filter="circle(in)">
                                      <p:cBhvr>
                                        <p:cTn id="42" dur="2000"/>
                                        <p:tgtEl>
                                          <p:spTgt spid="218">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6" presetClass="entr" presetSubtype="16" fill="hold" grpId="0" nodeType="clickEffect">
                                  <p:stCondLst>
                                    <p:cond delay="0"/>
                                  </p:stCondLst>
                                  <p:childTnLst>
                                    <p:set>
                                      <p:cBhvr>
                                        <p:cTn id="46" dur="1" fill="hold">
                                          <p:stCondLst>
                                            <p:cond delay="0"/>
                                          </p:stCondLst>
                                        </p:cTn>
                                        <p:tgtEl>
                                          <p:spTgt spid="218">
                                            <p:txEl>
                                              <p:pRg st="8" end="8"/>
                                            </p:txEl>
                                          </p:spTgt>
                                        </p:tgtEl>
                                        <p:attrNameLst>
                                          <p:attrName>style.visibility</p:attrName>
                                        </p:attrNameLst>
                                      </p:cBhvr>
                                      <p:to>
                                        <p:strVal val="visible"/>
                                      </p:to>
                                    </p:set>
                                    <p:animEffect transition="in" filter="circle(in)">
                                      <p:cBhvr>
                                        <p:cTn id="47" dur="2000"/>
                                        <p:tgtEl>
                                          <p:spTgt spid="218">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6" presetClass="entr" presetSubtype="16" fill="hold" grpId="0" nodeType="clickEffect">
                                  <p:stCondLst>
                                    <p:cond delay="0"/>
                                  </p:stCondLst>
                                  <p:childTnLst>
                                    <p:set>
                                      <p:cBhvr>
                                        <p:cTn id="51" dur="1" fill="hold">
                                          <p:stCondLst>
                                            <p:cond delay="0"/>
                                          </p:stCondLst>
                                        </p:cTn>
                                        <p:tgtEl>
                                          <p:spTgt spid="218">
                                            <p:txEl>
                                              <p:pRg st="9" end="9"/>
                                            </p:txEl>
                                          </p:spTgt>
                                        </p:tgtEl>
                                        <p:attrNameLst>
                                          <p:attrName>style.visibility</p:attrName>
                                        </p:attrNameLst>
                                      </p:cBhvr>
                                      <p:to>
                                        <p:strVal val="visible"/>
                                      </p:to>
                                    </p:set>
                                    <p:animEffect transition="in" filter="circle(in)">
                                      <p:cBhvr>
                                        <p:cTn id="52" dur="2000"/>
                                        <p:tgtEl>
                                          <p:spTgt spid="218">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6" presetClass="entr" presetSubtype="16" fill="hold" grpId="0" nodeType="clickEffect">
                                  <p:stCondLst>
                                    <p:cond delay="0"/>
                                  </p:stCondLst>
                                  <p:childTnLst>
                                    <p:set>
                                      <p:cBhvr>
                                        <p:cTn id="56" dur="1" fill="hold">
                                          <p:stCondLst>
                                            <p:cond delay="0"/>
                                          </p:stCondLst>
                                        </p:cTn>
                                        <p:tgtEl>
                                          <p:spTgt spid="218">
                                            <p:txEl>
                                              <p:pRg st="10" end="10"/>
                                            </p:txEl>
                                          </p:spTgt>
                                        </p:tgtEl>
                                        <p:attrNameLst>
                                          <p:attrName>style.visibility</p:attrName>
                                        </p:attrNameLst>
                                      </p:cBhvr>
                                      <p:to>
                                        <p:strVal val="visible"/>
                                      </p:to>
                                    </p:set>
                                    <p:animEffect transition="in" filter="circle(in)">
                                      <p:cBhvr>
                                        <p:cTn id="57" dur="2000"/>
                                        <p:tgtEl>
                                          <p:spTgt spid="218">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6" presetClass="entr" presetSubtype="16" fill="hold" grpId="0" nodeType="clickEffect">
                                  <p:stCondLst>
                                    <p:cond delay="0"/>
                                  </p:stCondLst>
                                  <p:childTnLst>
                                    <p:set>
                                      <p:cBhvr>
                                        <p:cTn id="61" dur="1" fill="hold">
                                          <p:stCondLst>
                                            <p:cond delay="0"/>
                                          </p:stCondLst>
                                        </p:cTn>
                                        <p:tgtEl>
                                          <p:spTgt spid="218">
                                            <p:txEl>
                                              <p:pRg st="11" end="11"/>
                                            </p:txEl>
                                          </p:spTgt>
                                        </p:tgtEl>
                                        <p:attrNameLst>
                                          <p:attrName>style.visibility</p:attrName>
                                        </p:attrNameLst>
                                      </p:cBhvr>
                                      <p:to>
                                        <p:strVal val="visible"/>
                                      </p:to>
                                    </p:set>
                                    <p:animEffect transition="in" filter="circle(in)">
                                      <p:cBhvr>
                                        <p:cTn id="62" dur="2000"/>
                                        <p:tgtEl>
                                          <p:spTgt spid="218">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8"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31"/>
          <p:cNvSpPr txBox="1">
            <a:spLocks noGrp="1"/>
          </p:cNvSpPr>
          <p:nvPr>
            <p:ph type="title"/>
          </p:nvPr>
        </p:nvSpPr>
        <p:spPr>
          <a:xfrm>
            <a:off x="587775" y="577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Defining Tasks</a:t>
            </a:r>
            <a:endParaRPr/>
          </a:p>
        </p:txBody>
      </p:sp>
      <p:sp>
        <p:nvSpPr>
          <p:cNvPr id="224" name="Google Shape;224;p31"/>
          <p:cNvSpPr txBox="1">
            <a:spLocks noGrp="1"/>
          </p:cNvSpPr>
          <p:nvPr>
            <p:ph type="body" idx="1"/>
          </p:nvPr>
        </p:nvSpPr>
        <p:spPr>
          <a:xfrm>
            <a:off x="370500" y="1370550"/>
            <a:ext cx="8543400" cy="3576900"/>
          </a:xfrm>
          <a:prstGeom prst="rect">
            <a:avLst/>
          </a:prstGeom>
        </p:spPr>
        <p:txBody>
          <a:bodyPr spcFirstLastPara="1" wrap="square" lIns="91425" tIns="91425" rIns="91425" bIns="91425" anchor="t" anchorCtr="0">
            <a:noAutofit/>
          </a:bodyPr>
          <a:lstStyle/>
          <a:p>
            <a:pPr marL="152400" marR="152400" lvl="0" indent="0" algn="l" rtl="0">
              <a:spcBef>
                <a:spcPts val="0"/>
              </a:spcBef>
              <a:spcAft>
                <a:spcPts val="0"/>
              </a:spcAft>
              <a:buNone/>
            </a:pPr>
            <a:r>
              <a:rPr lang="en" sz="1350" dirty="0">
                <a:solidFill>
                  <a:srgbClr val="F8F8F2"/>
                </a:solidFill>
                <a:highlight>
                  <a:srgbClr val="272822"/>
                </a:highlight>
                <a:latin typeface="Arial"/>
                <a:ea typeface="Arial"/>
                <a:cs typeface="Arial"/>
                <a:sym typeface="Arial"/>
              </a:rPr>
              <a:t>results = wikipedia.summary(query, sentences=</a:t>
            </a:r>
            <a:r>
              <a:rPr lang="en" sz="1350" dirty="0">
                <a:solidFill>
                  <a:srgbClr val="AE81FF"/>
                </a:solidFill>
                <a:highlight>
                  <a:srgbClr val="272822"/>
                </a:highlight>
                <a:latin typeface="Arial"/>
                <a:ea typeface="Arial"/>
                <a:cs typeface="Arial"/>
                <a:sym typeface="Arial"/>
              </a:rPr>
              <a:t>2</a:t>
            </a:r>
            <a:r>
              <a:rPr lang="en" sz="1350" dirty="0">
                <a:solidFill>
                  <a:srgbClr val="F8F8F2"/>
                </a:solidFill>
                <a:highlight>
                  <a:srgbClr val="272822"/>
                </a:highlight>
                <a:latin typeface="Arial"/>
                <a:ea typeface="Arial"/>
                <a:cs typeface="Arial"/>
                <a:sym typeface="Arial"/>
              </a:rPr>
              <a:t>)</a:t>
            </a:r>
            <a:endParaRPr sz="1350" dirty="0">
              <a:solidFill>
                <a:srgbClr val="F8F8F2"/>
              </a:solidFill>
              <a:highlight>
                <a:srgbClr val="272822"/>
              </a:highlight>
              <a:latin typeface="Arial"/>
              <a:ea typeface="Arial"/>
              <a:cs typeface="Arial"/>
              <a:sym typeface="Arial"/>
            </a:endParaRPr>
          </a:p>
          <a:p>
            <a:pPr marL="152400" marR="152400" lvl="0" indent="0" algn="l" rtl="0">
              <a:spcBef>
                <a:spcPts val="0"/>
              </a:spcBef>
              <a:spcAft>
                <a:spcPts val="0"/>
              </a:spcAft>
              <a:buNone/>
            </a:pPr>
            <a:r>
              <a:rPr lang="en" sz="1350" dirty="0">
                <a:solidFill>
                  <a:srgbClr val="F8F8F2"/>
                </a:solidFill>
                <a:highlight>
                  <a:srgbClr val="272822"/>
                </a:highlight>
                <a:latin typeface="Arial"/>
                <a:ea typeface="Arial"/>
                <a:cs typeface="Arial"/>
                <a:sym typeface="Arial"/>
              </a:rPr>
              <a:t>            speak(</a:t>
            </a:r>
            <a:r>
              <a:rPr lang="en" sz="1350" dirty="0">
                <a:solidFill>
                  <a:srgbClr val="A6E22E"/>
                </a:solidFill>
                <a:highlight>
                  <a:srgbClr val="272822"/>
                </a:highlight>
                <a:latin typeface="Arial"/>
                <a:ea typeface="Arial"/>
                <a:cs typeface="Arial"/>
                <a:sym typeface="Arial"/>
              </a:rPr>
              <a:t>"According to Wikipedia"</a:t>
            </a:r>
            <a:r>
              <a:rPr lang="en" sz="1350" dirty="0">
                <a:solidFill>
                  <a:srgbClr val="F8F8F2"/>
                </a:solidFill>
                <a:highlight>
                  <a:srgbClr val="272822"/>
                </a:highlight>
                <a:latin typeface="Arial"/>
                <a:ea typeface="Arial"/>
                <a:cs typeface="Arial"/>
                <a:sym typeface="Arial"/>
              </a:rPr>
              <a:t>)</a:t>
            </a:r>
            <a:endParaRPr sz="1350" dirty="0">
              <a:solidFill>
                <a:srgbClr val="F8F8F2"/>
              </a:solidFill>
              <a:highlight>
                <a:srgbClr val="272822"/>
              </a:highlight>
              <a:latin typeface="Arial"/>
              <a:ea typeface="Arial"/>
              <a:cs typeface="Arial"/>
              <a:sym typeface="Arial"/>
            </a:endParaRPr>
          </a:p>
          <a:p>
            <a:pPr marL="152400" marR="152400" lvl="0" indent="0" algn="l" rtl="0">
              <a:spcBef>
                <a:spcPts val="0"/>
              </a:spcBef>
              <a:spcAft>
                <a:spcPts val="0"/>
              </a:spcAft>
              <a:buNone/>
            </a:pPr>
            <a:r>
              <a:rPr lang="en" sz="1350" dirty="0">
                <a:solidFill>
                  <a:srgbClr val="F8F8F2"/>
                </a:solidFill>
                <a:highlight>
                  <a:srgbClr val="272822"/>
                </a:highlight>
                <a:latin typeface="Arial"/>
                <a:ea typeface="Arial"/>
                <a:cs typeface="Arial"/>
                <a:sym typeface="Arial"/>
              </a:rPr>
              <a:t>       	 </a:t>
            </a:r>
            <a:r>
              <a:rPr lang="en" sz="1350" dirty="0">
                <a:solidFill>
                  <a:srgbClr val="66D9EF"/>
                </a:solidFill>
                <a:highlight>
                  <a:srgbClr val="272822"/>
                </a:highlight>
                <a:latin typeface="Arial"/>
                <a:ea typeface="Arial"/>
                <a:cs typeface="Arial"/>
                <a:sym typeface="Arial"/>
              </a:rPr>
              <a:t>print</a:t>
            </a:r>
            <a:r>
              <a:rPr lang="en" sz="1350" dirty="0">
                <a:solidFill>
                  <a:srgbClr val="F8F8F2"/>
                </a:solidFill>
                <a:highlight>
                  <a:srgbClr val="272822"/>
                </a:highlight>
                <a:latin typeface="Arial"/>
                <a:ea typeface="Arial"/>
                <a:cs typeface="Arial"/>
                <a:sym typeface="Arial"/>
              </a:rPr>
              <a:t>(results)</a:t>
            </a:r>
            <a:endParaRPr sz="1350" dirty="0">
              <a:solidFill>
                <a:srgbClr val="F8F8F2"/>
              </a:solidFill>
              <a:highlight>
                <a:srgbClr val="272822"/>
              </a:highlight>
              <a:latin typeface="Arial"/>
              <a:ea typeface="Arial"/>
              <a:cs typeface="Arial"/>
              <a:sym typeface="Arial"/>
            </a:endParaRPr>
          </a:p>
          <a:p>
            <a:pPr marL="152400" marR="152400" lvl="0" indent="0" algn="l" rtl="0">
              <a:spcBef>
                <a:spcPts val="0"/>
              </a:spcBef>
              <a:spcAft>
                <a:spcPts val="0"/>
              </a:spcAft>
              <a:buNone/>
            </a:pPr>
            <a:r>
              <a:rPr lang="en" sz="1350" dirty="0">
                <a:solidFill>
                  <a:srgbClr val="F8F8F2"/>
                </a:solidFill>
                <a:highlight>
                  <a:srgbClr val="272822"/>
                </a:highlight>
                <a:latin typeface="Arial"/>
                <a:ea typeface="Arial"/>
                <a:cs typeface="Arial"/>
                <a:sym typeface="Arial"/>
              </a:rPr>
              <a:t>        	speak(results)</a:t>
            </a:r>
            <a:endParaRPr sz="1350" dirty="0">
              <a:solidFill>
                <a:srgbClr val="F8F8F2"/>
              </a:solidFill>
              <a:highlight>
                <a:srgbClr val="272822"/>
              </a:highlight>
              <a:latin typeface="Arial"/>
              <a:ea typeface="Arial"/>
              <a:cs typeface="Arial"/>
              <a:sym typeface="Arial"/>
            </a:endParaRPr>
          </a:p>
          <a:p>
            <a:pPr marL="152400" marR="152400" lvl="0" indent="0" algn="l" rtl="0">
              <a:spcBef>
                <a:spcPts val="0"/>
              </a:spcBef>
              <a:spcAft>
                <a:spcPts val="0"/>
              </a:spcAft>
              <a:buNone/>
            </a:pPr>
            <a:r>
              <a:rPr lang="en" sz="1400" dirty="0"/>
              <a:t>  Task 2: To open YouTube site in a web-browser</a:t>
            </a:r>
            <a:endParaRPr sz="1400" dirty="0"/>
          </a:p>
          <a:p>
            <a:pPr marL="152400" marR="152400" lvl="0" indent="0" algn="l" rtl="0">
              <a:spcBef>
                <a:spcPts val="0"/>
              </a:spcBef>
              <a:spcAft>
                <a:spcPts val="0"/>
              </a:spcAft>
              <a:buNone/>
            </a:pPr>
            <a:r>
              <a:rPr lang="en" sz="1350" dirty="0">
                <a:solidFill>
                  <a:srgbClr val="F8F8F2"/>
                </a:solidFill>
                <a:highlight>
                  <a:srgbClr val="272822"/>
                </a:highlight>
                <a:latin typeface="Arial"/>
                <a:ea typeface="Arial"/>
                <a:cs typeface="Arial"/>
                <a:sym typeface="Arial"/>
              </a:rPr>
              <a:t>	 </a:t>
            </a:r>
            <a:r>
              <a:rPr lang="en" sz="1350" dirty="0">
                <a:solidFill>
                  <a:srgbClr val="66D9EF"/>
                </a:solidFill>
                <a:highlight>
                  <a:srgbClr val="272822"/>
                </a:highlight>
                <a:latin typeface="Arial"/>
                <a:ea typeface="Arial"/>
                <a:cs typeface="Arial"/>
                <a:sym typeface="Arial"/>
              </a:rPr>
              <a:t>elif</a:t>
            </a:r>
            <a:r>
              <a:rPr lang="en" sz="1350" dirty="0">
                <a:solidFill>
                  <a:srgbClr val="F8F8F2"/>
                </a:solidFill>
                <a:highlight>
                  <a:srgbClr val="272822"/>
                </a:highlight>
                <a:latin typeface="Arial"/>
                <a:ea typeface="Arial"/>
                <a:cs typeface="Arial"/>
                <a:sym typeface="Arial"/>
              </a:rPr>
              <a:t> </a:t>
            </a:r>
            <a:r>
              <a:rPr lang="en" sz="1350" dirty="0">
                <a:solidFill>
                  <a:srgbClr val="A6E22E"/>
                </a:solidFill>
                <a:highlight>
                  <a:srgbClr val="272822"/>
                </a:highlight>
                <a:latin typeface="Arial"/>
                <a:ea typeface="Arial"/>
                <a:cs typeface="Arial"/>
                <a:sym typeface="Arial"/>
              </a:rPr>
              <a:t>'open youtube'</a:t>
            </a:r>
            <a:r>
              <a:rPr lang="en" sz="1350" dirty="0">
                <a:solidFill>
                  <a:srgbClr val="F8F8F2"/>
                </a:solidFill>
                <a:highlight>
                  <a:srgbClr val="272822"/>
                </a:highlight>
                <a:latin typeface="Arial"/>
                <a:ea typeface="Arial"/>
                <a:cs typeface="Arial"/>
                <a:sym typeface="Arial"/>
              </a:rPr>
              <a:t> </a:t>
            </a:r>
            <a:r>
              <a:rPr lang="en" sz="1350" dirty="0">
                <a:solidFill>
                  <a:srgbClr val="66D9EF"/>
                </a:solidFill>
                <a:highlight>
                  <a:srgbClr val="272822"/>
                </a:highlight>
                <a:latin typeface="Arial"/>
                <a:ea typeface="Arial"/>
                <a:cs typeface="Arial"/>
                <a:sym typeface="Arial"/>
              </a:rPr>
              <a:t>in</a:t>
            </a:r>
            <a:r>
              <a:rPr lang="en" sz="1350" dirty="0">
                <a:solidFill>
                  <a:srgbClr val="F8F8F2"/>
                </a:solidFill>
                <a:highlight>
                  <a:srgbClr val="272822"/>
                </a:highlight>
                <a:latin typeface="Arial"/>
                <a:ea typeface="Arial"/>
                <a:cs typeface="Arial"/>
                <a:sym typeface="Arial"/>
              </a:rPr>
              <a:t> query:</a:t>
            </a:r>
            <a:endParaRPr sz="1350" dirty="0">
              <a:solidFill>
                <a:srgbClr val="F8F8F2"/>
              </a:solidFill>
              <a:highlight>
                <a:srgbClr val="272822"/>
              </a:highlight>
              <a:latin typeface="Arial"/>
              <a:ea typeface="Arial"/>
              <a:cs typeface="Arial"/>
              <a:sym typeface="Arial"/>
            </a:endParaRPr>
          </a:p>
          <a:p>
            <a:pPr marL="152400" marR="152400" lvl="0" indent="0" algn="l" rtl="0">
              <a:spcBef>
                <a:spcPts val="0"/>
              </a:spcBef>
              <a:spcAft>
                <a:spcPts val="0"/>
              </a:spcAft>
              <a:buNone/>
            </a:pPr>
            <a:r>
              <a:rPr lang="en" sz="1350" dirty="0">
                <a:solidFill>
                  <a:srgbClr val="F8F8F2"/>
                </a:solidFill>
                <a:highlight>
                  <a:srgbClr val="272822"/>
                </a:highlight>
                <a:latin typeface="Arial"/>
                <a:ea typeface="Arial"/>
                <a:cs typeface="Arial"/>
                <a:sym typeface="Arial"/>
              </a:rPr>
              <a:t>        	webbrowser.</a:t>
            </a:r>
            <a:r>
              <a:rPr lang="en" sz="1350" dirty="0">
                <a:solidFill>
                  <a:srgbClr val="A6E22E"/>
                </a:solidFill>
                <a:highlight>
                  <a:srgbClr val="272822"/>
                </a:highlight>
                <a:latin typeface="Arial"/>
                <a:ea typeface="Arial"/>
                <a:cs typeface="Arial"/>
                <a:sym typeface="Arial"/>
              </a:rPr>
              <a:t>open</a:t>
            </a:r>
            <a:r>
              <a:rPr lang="en" sz="1350" dirty="0">
                <a:solidFill>
                  <a:srgbClr val="F8F8F2"/>
                </a:solidFill>
                <a:highlight>
                  <a:srgbClr val="272822"/>
                </a:highlight>
                <a:latin typeface="Arial"/>
                <a:ea typeface="Arial"/>
                <a:cs typeface="Arial"/>
                <a:sym typeface="Arial"/>
              </a:rPr>
              <a:t>(</a:t>
            </a:r>
            <a:r>
              <a:rPr lang="en" sz="1350" dirty="0">
                <a:solidFill>
                  <a:srgbClr val="A6E22E"/>
                </a:solidFill>
                <a:highlight>
                  <a:srgbClr val="272822"/>
                </a:highlight>
                <a:latin typeface="Arial"/>
                <a:ea typeface="Arial"/>
                <a:cs typeface="Arial"/>
                <a:sym typeface="Arial"/>
              </a:rPr>
              <a:t>"youtube.com"</a:t>
            </a:r>
            <a:r>
              <a:rPr lang="en" sz="1350" dirty="0">
                <a:solidFill>
                  <a:srgbClr val="F8F8F2"/>
                </a:solidFill>
                <a:highlight>
                  <a:srgbClr val="272822"/>
                </a:highlight>
                <a:latin typeface="Arial"/>
                <a:ea typeface="Arial"/>
                <a:cs typeface="Arial"/>
                <a:sym typeface="Arial"/>
              </a:rPr>
              <a:t>)</a:t>
            </a:r>
            <a:endParaRPr sz="1350" dirty="0">
              <a:solidFill>
                <a:srgbClr val="F8F8F2"/>
              </a:solidFill>
              <a:highlight>
                <a:srgbClr val="272822"/>
              </a:highlight>
              <a:latin typeface="Arial"/>
              <a:ea typeface="Arial"/>
              <a:cs typeface="Arial"/>
              <a:sym typeface="Arial"/>
            </a:endParaRPr>
          </a:p>
          <a:p>
            <a:pPr marL="0" lvl="0" indent="0" algn="l" rtl="0">
              <a:spcBef>
                <a:spcPts val="0"/>
              </a:spcBef>
              <a:spcAft>
                <a:spcPts val="0"/>
              </a:spcAft>
              <a:buNone/>
            </a:pPr>
            <a:r>
              <a:rPr lang="en" dirty="0"/>
              <a:t>. Let' suppose the user gives a command as "J.A.R.V.I.S., open youtube." So, open youtube will be in the user's query, and the elif condition will be true.</a:t>
            </a:r>
            <a:endParaRPr dirty="0"/>
          </a:p>
          <a:p>
            <a:pPr marL="0" lvl="0" indent="0" algn="l" rtl="0">
              <a:spcBef>
                <a:spcPts val="0"/>
              </a:spcBef>
              <a:spcAft>
                <a:spcPts val="0"/>
              </a:spcAft>
              <a:buNone/>
            </a:pPr>
            <a:r>
              <a:rPr lang="en" dirty="0"/>
              <a:t>     </a:t>
            </a:r>
            <a:r>
              <a:rPr lang="en" sz="1000" b="1" dirty="0">
                <a:solidFill>
                  <a:srgbClr val="000000"/>
                </a:solidFill>
                <a:latin typeface="Arial"/>
                <a:ea typeface="Arial"/>
                <a:cs typeface="Arial"/>
                <a:sym typeface="Arial"/>
              </a:rPr>
              <a:t>  </a:t>
            </a:r>
            <a:r>
              <a:rPr lang="en" sz="1400" dirty="0">
                <a:solidFill>
                  <a:srgbClr val="000000"/>
                </a:solidFill>
                <a:latin typeface="Arial"/>
                <a:ea typeface="Arial"/>
                <a:cs typeface="Arial"/>
                <a:sym typeface="Arial"/>
              </a:rPr>
              <a:t>  Task 3: To open Google site in a web-browser</a:t>
            </a:r>
            <a:endParaRPr sz="1400" dirty="0">
              <a:solidFill>
                <a:srgbClr val="000000"/>
              </a:solidFill>
              <a:latin typeface="Arial"/>
              <a:ea typeface="Arial"/>
              <a:cs typeface="Arial"/>
              <a:sym typeface="Arial"/>
            </a:endParaRPr>
          </a:p>
          <a:p>
            <a:pPr marL="0" lvl="0" indent="0" algn="l" rtl="0">
              <a:spcBef>
                <a:spcPts val="0"/>
              </a:spcBef>
              <a:spcAft>
                <a:spcPts val="0"/>
              </a:spcAft>
              <a:buNone/>
            </a:pPr>
            <a:r>
              <a:rPr lang="en" dirty="0">
                <a:solidFill>
                  <a:srgbClr val="000000"/>
                </a:solidFill>
                <a:latin typeface="Arial"/>
                <a:ea typeface="Arial"/>
                <a:cs typeface="Arial"/>
                <a:sym typeface="Arial"/>
              </a:rPr>
              <a:t>   </a:t>
            </a:r>
            <a:r>
              <a:rPr lang="en" sz="1350" dirty="0">
                <a:solidFill>
                  <a:srgbClr val="66D9EF"/>
                </a:solidFill>
                <a:highlight>
                  <a:srgbClr val="272822"/>
                </a:highlight>
                <a:latin typeface="Arial"/>
                <a:ea typeface="Arial"/>
                <a:cs typeface="Arial"/>
                <a:sym typeface="Arial"/>
              </a:rPr>
              <a:t>elif</a:t>
            </a:r>
            <a:r>
              <a:rPr lang="en" sz="1350" dirty="0">
                <a:solidFill>
                  <a:srgbClr val="F8F8F2"/>
                </a:solidFill>
                <a:highlight>
                  <a:srgbClr val="272822"/>
                </a:highlight>
                <a:latin typeface="Arial"/>
                <a:ea typeface="Arial"/>
                <a:cs typeface="Arial"/>
                <a:sym typeface="Arial"/>
              </a:rPr>
              <a:t> </a:t>
            </a:r>
            <a:r>
              <a:rPr lang="en" sz="1350" dirty="0">
                <a:solidFill>
                  <a:srgbClr val="A6E22E"/>
                </a:solidFill>
                <a:highlight>
                  <a:srgbClr val="272822"/>
                </a:highlight>
                <a:latin typeface="Arial"/>
                <a:ea typeface="Arial"/>
                <a:cs typeface="Arial"/>
                <a:sym typeface="Arial"/>
              </a:rPr>
              <a:t>'open google'</a:t>
            </a:r>
            <a:r>
              <a:rPr lang="en" sz="1350" dirty="0">
                <a:solidFill>
                  <a:srgbClr val="F8F8F2"/>
                </a:solidFill>
                <a:highlight>
                  <a:srgbClr val="272822"/>
                </a:highlight>
                <a:latin typeface="Arial"/>
                <a:ea typeface="Arial"/>
                <a:cs typeface="Arial"/>
                <a:sym typeface="Arial"/>
              </a:rPr>
              <a:t> </a:t>
            </a:r>
            <a:r>
              <a:rPr lang="en" sz="1350" dirty="0">
                <a:solidFill>
                  <a:srgbClr val="66D9EF"/>
                </a:solidFill>
                <a:highlight>
                  <a:srgbClr val="272822"/>
                </a:highlight>
                <a:latin typeface="Arial"/>
                <a:ea typeface="Arial"/>
                <a:cs typeface="Arial"/>
                <a:sym typeface="Arial"/>
              </a:rPr>
              <a:t>in</a:t>
            </a:r>
            <a:r>
              <a:rPr lang="en" sz="1350" dirty="0">
                <a:solidFill>
                  <a:srgbClr val="F8F8F2"/>
                </a:solidFill>
                <a:highlight>
                  <a:srgbClr val="272822"/>
                </a:highlight>
                <a:latin typeface="Arial"/>
                <a:ea typeface="Arial"/>
                <a:cs typeface="Arial"/>
                <a:sym typeface="Arial"/>
              </a:rPr>
              <a:t> query:</a:t>
            </a:r>
            <a:endParaRPr sz="1350" dirty="0">
              <a:solidFill>
                <a:srgbClr val="F8F8F2"/>
              </a:solidFill>
              <a:highlight>
                <a:srgbClr val="272822"/>
              </a:highlight>
              <a:latin typeface="Arial"/>
              <a:ea typeface="Arial"/>
              <a:cs typeface="Arial"/>
              <a:sym typeface="Arial"/>
            </a:endParaRPr>
          </a:p>
          <a:p>
            <a:pPr marL="152400" marR="152400" lvl="0" indent="0" algn="l" rtl="0">
              <a:spcBef>
                <a:spcPts val="0"/>
              </a:spcBef>
              <a:spcAft>
                <a:spcPts val="0"/>
              </a:spcAft>
              <a:buNone/>
            </a:pPr>
            <a:r>
              <a:rPr lang="en" sz="1350" dirty="0">
                <a:solidFill>
                  <a:srgbClr val="F8F8F2"/>
                </a:solidFill>
                <a:highlight>
                  <a:srgbClr val="272822"/>
                </a:highlight>
                <a:latin typeface="Arial"/>
                <a:ea typeface="Arial"/>
                <a:cs typeface="Arial"/>
                <a:sym typeface="Arial"/>
              </a:rPr>
              <a:t>        	webbrowser.</a:t>
            </a:r>
            <a:r>
              <a:rPr lang="en" sz="1350" dirty="0">
                <a:solidFill>
                  <a:srgbClr val="A6E22E"/>
                </a:solidFill>
                <a:highlight>
                  <a:srgbClr val="272822"/>
                </a:highlight>
                <a:latin typeface="Arial"/>
                <a:ea typeface="Arial"/>
                <a:cs typeface="Arial"/>
                <a:sym typeface="Arial"/>
              </a:rPr>
              <a:t>open</a:t>
            </a:r>
            <a:r>
              <a:rPr lang="en" sz="1350" dirty="0">
                <a:solidFill>
                  <a:srgbClr val="F8F8F2"/>
                </a:solidFill>
                <a:highlight>
                  <a:srgbClr val="272822"/>
                </a:highlight>
                <a:latin typeface="Arial"/>
                <a:ea typeface="Arial"/>
                <a:cs typeface="Arial"/>
                <a:sym typeface="Arial"/>
              </a:rPr>
              <a:t>(</a:t>
            </a:r>
            <a:r>
              <a:rPr lang="en" sz="1350" dirty="0">
                <a:solidFill>
                  <a:srgbClr val="A6E22E"/>
                </a:solidFill>
                <a:highlight>
                  <a:srgbClr val="272822"/>
                </a:highlight>
                <a:latin typeface="Arial"/>
                <a:ea typeface="Arial"/>
                <a:cs typeface="Arial"/>
                <a:sym typeface="Arial"/>
              </a:rPr>
              <a:t>"google.com"</a:t>
            </a:r>
            <a:r>
              <a:rPr lang="en" sz="1350" dirty="0">
                <a:solidFill>
                  <a:srgbClr val="F8F8F2"/>
                </a:solidFill>
                <a:highlight>
                  <a:srgbClr val="272822"/>
                </a:highlight>
                <a:latin typeface="Arial"/>
                <a:ea typeface="Arial"/>
                <a:cs typeface="Arial"/>
                <a:sym typeface="Arial"/>
              </a:rPr>
              <a:t>)</a:t>
            </a:r>
            <a:endParaRPr sz="1350" dirty="0">
              <a:solidFill>
                <a:srgbClr val="F8F8F2"/>
              </a:solidFill>
              <a:highlight>
                <a:srgbClr val="272822"/>
              </a:highlight>
              <a:latin typeface="Arial"/>
              <a:ea typeface="Arial"/>
              <a:cs typeface="Arial"/>
              <a:sym typeface="Arial"/>
            </a:endParaRPr>
          </a:p>
          <a:p>
            <a:pPr marL="0" lvl="0" indent="0" algn="l" rtl="0">
              <a:spcBef>
                <a:spcPts val="0"/>
              </a:spcBef>
              <a:spcAft>
                <a:spcPts val="0"/>
              </a:spcAft>
              <a:buNone/>
            </a:pPr>
            <a:endParaRPr dirty="0">
              <a:solidFill>
                <a:srgbClr val="000000"/>
              </a:solidFill>
              <a:latin typeface="Arial"/>
              <a:ea typeface="Arial"/>
              <a:cs typeface="Arial"/>
              <a:sym typeface="Arial"/>
            </a:endParaRPr>
          </a:p>
          <a:p>
            <a:pPr marL="0" lvl="0" indent="0" algn="l" rtl="0">
              <a:spcBef>
                <a:spcPts val="0"/>
              </a:spcBef>
              <a:spcAft>
                <a:spcPts val="0"/>
              </a:spcAft>
              <a:buNone/>
            </a:pPr>
            <a:endParaRPr sz="1400" dirty="0">
              <a:solidFill>
                <a:srgbClr val="000000"/>
              </a:solidFill>
              <a:latin typeface="Arial"/>
              <a:ea typeface="Arial"/>
              <a:cs typeface="Arial"/>
              <a:sym typeface="Arial"/>
            </a:endParaRPr>
          </a:p>
          <a:p>
            <a:pPr marL="0" lvl="0" indent="0" algn="l" rtl="0">
              <a:spcBef>
                <a:spcPts val="0"/>
              </a:spcBef>
              <a:spcAft>
                <a:spcPts val="0"/>
              </a:spcAft>
              <a:buNone/>
            </a:pPr>
            <a:endParaRPr dirty="0"/>
          </a:p>
          <a:p>
            <a:pPr marL="152400" marR="152400" lvl="0" indent="0" algn="l" rtl="0">
              <a:spcBef>
                <a:spcPts val="0"/>
              </a:spcBef>
              <a:spcAft>
                <a:spcPts val="0"/>
              </a:spcAft>
              <a:buNone/>
            </a:pP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24">
                                            <p:txEl>
                                              <p:pRg st="0" end="0"/>
                                            </p:txEl>
                                          </p:spTgt>
                                        </p:tgtEl>
                                        <p:attrNameLst>
                                          <p:attrName>style.visibility</p:attrName>
                                        </p:attrNameLst>
                                      </p:cBhvr>
                                      <p:to>
                                        <p:strVal val="visible"/>
                                      </p:to>
                                    </p:set>
                                    <p:animEffect transition="in" filter="circle(in)">
                                      <p:cBhvr>
                                        <p:cTn id="7" dur="2000"/>
                                        <p:tgtEl>
                                          <p:spTgt spid="22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224">
                                            <p:txEl>
                                              <p:pRg st="1" end="1"/>
                                            </p:txEl>
                                          </p:spTgt>
                                        </p:tgtEl>
                                        <p:attrNameLst>
                                          <p:attrName>style.visibility</p:attrName>
                                        </p:attrNameLst>
                                      </p:cBhvr>
                                      <p:to>
                                        <p:strVal val="visible"/>
                                      </p:to>
                                    </p:set>
                                    <p:animEffect transition="in" filter="circle(in)">
                                      <p:cBhvr>
                                        <p:cTn id="12" dur="2000"/>
                                        <p:tgtEl>
                                          <p:spTgt spid="22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224">
                                            <p:txEl>
                                              <p:pRg st="2" end="2"/>
                                            </p:txEl>
                                          </p:spTgt>
                                        </p:tgtEl>
                                        <p:attrNameLst>
                                          <p:attrName>style.visibility</p:attrName>
                                        </p:attrNameLst>
                                      </p:cBhvr>
                                      <p:to>
                                        <p:strVal val="visible"/>
                                      </p:to>
                                    </p:set>
                                    <p:animEffect transition="in" filter="circle(in)">
                                      <p:cBhvr>
                                        <p:cTn id="17" dur="2000"/>
                                        <p:tgtEl>
                                          <p:spTgt spid="22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grpId="0" nodeType="clickEffect">
                                  <p:stCondLst>
                                    <p:cond delay="0"/>
                                  </p:stCondLst>
                                  <p:childTnLst>
                                    <p:set>
                                      <p:cBhvr>
                                        <p:cTn id="21" dur="1" fill="hold">
                                          <p:stCondLst>
                                            <p:cond delay="0"/>
                                          </p:stCondLst>
                                        </p:cTn>
                                        <p:tgtEl>
                                          <p:spTgt spid="224">
                                            <p:txEl>
                                              <p:pRg st="3" end="3"/>
                                            </p:txEl>
                                          </p:spTgt>
                                        </p:tgtEl>
                                        <p:attrNameLst>
                                          <p:attrName>style.visibility</p:attrName>
                                        </p:attrNameLst>
                                      </p:cBhvr>
                                      <p:to>
                                        <p:strVal val="visible"/>
                                      </p:to>
                                    </p:set>
                                    <p:animEffect transition="in" filter="circle(in)">
                                      <p:cBhvr>
                                        <p:cTn id="22" dur="2000"/>
                                        <p:tgtEl>
                                          <p:spTgt spid="22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6" presetClass="entr" presetSubtype="16" fill="hold" grpId="0" nodeType="clickEffect">
                                  <p:stCondLst>
                                    <p:cond delay="0"/>
                                  </p:stCondLst>
                                  <p:childTnLst>
                                    <p:set>
                                      <p:cBhvr>
                                        <p:cTn id="26" dur="1" fill="hold">
                                          <p:stCondLst>
                                            <p:cond delay="0"/>
                                          </p:stCondLst>
                                        </p:cTn>
                                        <p:tgtEl>
                                          <p:spTgt spid="224">
                                            <p:txEl>
                                              <p:pRg st="4" end="4"/>
                                            </p:txEl>
                                          </p:spTgt>
                                        </p:tgtEl>
                                        <p:attrNameLst>
                                          <p:attrName>style.visibility</p:attrName>
                                        </p:attrNameLst>
                                      </p:cBhvr>
                                      <p:to>
                                        <p:strVal val="visible"/>
                                      </p:to>
                                    </p:set>
                                    <p:animEffect transition="in" filter="circle(in)">
                                      <p:cBhvr>
                                        <p:cTn id="27" dur="2000"/>
                                        <p:tgtEl>
                                          <p:spTgt spid="22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6" presetClass="entr" presetSubtype="16" fill="hold" grpId="0" nodeType="clickEffect">
                                  <p:stCondLst>
                                    <p:cond delay="0"/>
                                  </p:stCondLst>
                                  <p:childTnLst>
                                    <p:set>
                                      <p:cBhvr>
                                        <p:cTn id="31" dur="1" fill="hold">
                                          <p:stCondLst>
                                            <p:cond delay="0"/>
                                          </p:stCondLst>
                                        </p:cTn>
                                        <p:tgtEl>
                                          <p:spTgt spid="224">
                                            <p:txEl>
                                              <p:pRg st="5" end="5"/>
                                            </p:txEl>
                                          </p:spTgt>
                                        </p:tgtEl>
                                        <p:attrNameLst>
                                          <p:attrName>style.visibility</p:attrName>
                                        </p:attrNameLst>
                                      </p:cBhvr>
                                      <p:to>
                                        <p:strVal val="visible"/>
                                      </p:to>
                                    </p:set>
                                    <p:animEffect transition="in" filter="circle(in)">
                                      <p:cBhvr>
                                        <p:cTn id="32" dur="2000"/>
                                        <p:tgtEl>
                                          <p:spTgt spid="22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6" presetClass="entr" presetSubtype="16" fill="hold" grpId="0" nodeType="clickEffect">
                                  <p:stCondLst>
                                    <p:cond delay="0"/>
                                  </p:stCondLst>
                                  <p:childTnLst>
                                    <p:set>
                                      <p:cBhvr>
                                        <p:cTn id="36" dur="1" fill="hold">
                                          <p:stCondLst>
                                            <p:cond delay="0"/>
                                          </p:stCondLst>
                                        </p:cTn>
                                        <p:tgtEl>
                                          <p:spTgt spid="224">
                                            <p:txEl>
                                              <p:pRg st="6" end="6"/>
                                            </p:txEl>
                                          </p:spTgt>
                                        </p:tgtEl>
                                        <p:attrNameLst>
                                          <p:attrName>style.visibility</p:attrName>
                                        </p:attrNameLst>
                                      </p:cBhvr>
                                      <p:to>
                                        <p:strVal val="visible"/>
                                      </p:to>
                                    </p:set>
                                    <p:animEffect transition="in" filter="circle(in)">
                                      <p:cBhvr>
                                        <p:cTn id="37" dur="2000"/>
                                        <p:tgtEl>
                                          <p:spTgt spid="224">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6" presetClass="entr" presetSubtype="16" fill="hold" grpId="0" nodeType="clickEffect">
                                  <p:stCondLst>
                                    <p:cond delay="0"/>
                                  </p:stCondLst>
                                  <p:childTnLst>
                                    <p:set>
                                      <p:cBhvr>
                                        <p:cTn id="41" dur="1" fill="hold">
                                          <p:stCondLst>
                                            <p:cond delay="0"/>
                                          </p:stCondLst>
                                        </p:cTn>
                                        <p:tgtEl>
                                          <p:spTgt spid="224">
                                            <p:txEl>
                                              <p:pRg st="7" end="7"/>
                                            </p:txEl>
                                          </p:spTgt>
                                        </p:tgtEl>
                                        <p:attrNameLst>
                                          <p:attrName>style.visibility</p:attrName>
                                        </p:attrNameLst>
                                      </p:cBhvr>
                                      <p:to>
                                        <p:strVal val="visible"/>
                                      </p:to>
                                    </p:set>
                                    <p:animEffect transition="in" filter="circle(in)">
                                      <p:cBhvr>
                                        <p:cTn id="42" dur="2000"/>
                                        <p:tgtEl>
                                          <p:spTgt spid="224">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6" presetClass="entr" presetSubtype="16" fill="hold" grpId="0" nodeType="clickEffect">
                                  <p:stCondLst>
                                    <p:cond delay="0"/>
                                  </p:stCondLst>
                                  <p:childTnLst>
                                    <p:set>
                                      <p:cBhvr>
                                        <p:cTn id="46" dur="1" fill="hold">
                                          <p:stCondLst>
                                            <p:cond delay="0"/>
                                          </p:stCondLst>
                                        </p:cTn>
                                        <p:tgtEl>
                                          <p:spTgt spid="224">
                                            <p:txEl>
                                              <p:pRg st="8" end="8"/>
                                            </p:txEl>
                                          </p:spTgt>
                                        </p:tgtEl>
                                        <p:attrNameLst>
                                          <p:attrName>style.visibility</p:attrName>
                                        </p:attrNameLst>
                                      </p:cBhvr>
                                      <p:to>
                                        <p:strVal val="visible"/>
                                      </p:to>
                                    </p:set>
                                    <p:animEffect transition="in" filter="circle(in)">
                                      <p:cBhvr>
                                        <p:cTn id="47" dur="2000"/>
                                        <p:tgtEl>
                                          <p:spTgt spid="224">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6" presetClass="entr" presetSubtype="16" fill="hold" grpId="0" nodeType="clickEffect">
                                  <p:stCondLst>
                                    <p:cond delay="0"/>
                                  </p:stCondLst>
                                  <p:childTnLst>
                                    <p:set>
                                      <p:cBhvr>
                                        <p:cTn id="51" dur="1" fill="hold">
                                          <p:stCondLst>
                                            <p:cond delay="0"/>
                                          </p:stCondLst>
                                        </p:cTn>
                                        <p:tgtEl>
                                          <p:spTgt spid="224">
                                            <p:txEl>
                                              <p:pRg st="9" end="9"/>
                                            </p:txEl>
                                          </p:spTgt>
                                        </p:tgtEl>
                                        <p:attrNameLst>
                                          <p:attrName>style.visibility</p:attrName>
                                        </p:attrNameLst>
                                      </p:cBhvr>
                                      <p:to>
                                        <p:strVal val="visible"/>
                                      </p:to>
                                    </p:set>
                                    <p:animEffect transition="in" filter="circle(in)">
                                      <p:cBhvr>
                                        <p:cTn id="52" dur="2000"/>
                                        <p:tgtEl>
                                          <p:spTgt spid="224">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6" presetClass="entr" presetSubtype="16" fill="hold" grpId="0" nodeType="clickEffect">
                                  <p:stCondLst>
                                    <p:cond delay="0"/>
                                  </p:stCondLst>
                                  <p:childTnLst>
                                    <p:set>
                                      <p:cBhvr>
                                        <p:cTn id="56" dur="1" fill="hold">
                                          <p:stCondLst>
                                            <p:cond delay="0"/>
                                          </p:stCondLst>
                                        </p:cTn>
                                        <p:tgtEl>
                                          <p:spTgt spid="224">
                                            <p:txEl>
                                              <p:pRg st="10" end="10"/>
                                            </p:txEl>
                                          </p:spTgt>
                                        </p:tgtEl>
                                        <p:attrNameLst>
                                          <p:attrName>style.visibility</p:attrName>
                                        </p:attrNameLst>
                                      </p:cBhvr>
                                      <p:to>
                                        <p:strVal val="visible"/>
                                      </p:to>
                                    </p:set>
                                    <p:animEffect transition="in" filter="circle(in)">
                                      <p:cBhvr>
                                        <p:cTn id="57" dur="2000"/>
                                        <p:tgtEl>
                                          <p:spTgt spid="224">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4"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32"/>
          <p:cNvSpPr txBox="1">
            <a:spLocks noGrp="1"/>
          </p:cNvSpPr>
          <p:nvPr>
            <p:ph type="title"/>
          </p:nvPr>
        </p:nvSpPr>
        <p:spPr>
          <a:xfrm>
            <a:off x="587775" y="577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Defining Tasks</a:t>
            </a:r>
            <a:endParaRPr/>
          </a:p>
        </p:txBody>
      </p:sp>
      <p:sp>
        <p:nvSpPr>
          <p:cNvPr id="230" name="Google Shape;230;p32"/>
          <p:cNvSpPr txBox="1">
            <a:spLocks noGrp="1"/>
          </p:cNvSpPr>
          <p:nvPr>
            <p:ph type="body" idx="1"/>
          </p:nvPr>
        </p:nvSpPr>
        <p:spPr>
          <a:xfrm>
            <a:off x="370500" y="1370550"/>
            <a:ext cx="8543400" cy="3576900"/>
          </a:xfrm>
          <a:prstGeom prst="rect">
            <a:avLst/>
          </a:prstGeom>
        </p:spPr>
        <p:txBody>
          <a:bodyPr spcFirstLastPara="1" wrap="square" lIns="91425" tIns="91425" rIns="91425" bIns="91425" anchor="t" anchorCtr="0">
            <a:noAutofit/>
          </a:bodyPr>
          <a:lstStyle/>
          <a:p>
            <a:pPr marL="152400" marR="152400" lvl="0" indent="0" algn="l" rtl="0">
              <a:spcBef>
                <a:spcPts val="0"/>
              </a:spcBef>
              <a:spcAft>
                <a:spcPts val="0"/>
              </a:spcAft>
              <a:buNone/>
            </a:pPr>
            <a:r>
              <a:rPr lang="en" sz="1350" dirty="0">
                <a:solidFill>
                  <a:schemeClr val="dk2"/>
                </a:solidFill>
                <a:latin typeface="Arial"/>
                <a:ea typeface="Arial"/>
                <a:cs typeface="Arial"/>
                <a:sym typeface="Arial"/>
              </a:rPr>
              <a:t>Task 5: To know the current time</a:t>
            </a:r>
            <a:endParaRPr sz="1350" dirty="0">
              <a:solidFill>
                <a:schemeClr val="dk2"/>
              </a:solidFill>
              <a:latin typeface="Arial"/>
              <a:ea typeface="Arial"/>
              <a:cs typeface="Arial"/>
              <a:sym typeface="Arial"/>
            </a:endParaRPr>
          </a:p>
          <a:p>
            <a:pPr marL="152400" marR="152400" lvl="0" indent="0" algn="l" rtl="0">
              <a:spcBef>
                <a:spcPts val="0"/>
              </a:spcBef>
              <a:spcAft>
                <a:spcPts val="0"/>
              </a:spcAft>
              <a:buNone/>
            </a:pPr>
            <a:r>
              <a:rPr lang="en" sz="1350" dirty="0">
                <a:solidFill>
                  <a:srgbClr val="66D9EF"/>
                </a:solidFill>
                <a:highlight>
                  <a:srgbClr val="272822"/>
                </a:highlight>
                <a:latin typeface="Arial"/>
                <a:ea typeface="Arial"/>
                <a:cs typeface="Arial"/>
                <a:sym typeface="Arial"/>
              </a:rPr>
              <a:t>elif</a:t>
            </a:r>
            <a:r>
              <a:rPr lang="en" sz="1350" dirty="0">
                <a:solidFill>
                  <a:srgbClr val="F8F8F2"/>
                </a:solidFill>
                <a:highlight>
                  <a:srgbClr val="272822"/>
                </a:highlight>
                <a:latin typeface="Arial"/>
                <a:ea typeface="Arial"/>
                <a:cs typeface="Arial"/>
                <a:sym typeface="Arial"/>
              </a:rPr>
              <a:t> </a:t>
            </a:r>
            <a:r>
              <a:rPr lang="en" sz="1350" dirty="0">
                <a:solidFill>
                  <a:srgbClr val="A6E22E"/>
                </a:solidFill>
                <a:highlight>
                  <a:srgbClr val="272822"/>
                </a:highlight>
                <a:latin typeface="Arial"/>
                <a:ea typeface="Arial"/>
                <a:cs typeface="Arial"/>
                <a:sym typeface="Arial"/>
              </a:rPr>
              <a:t>'the time'</a:t>
            </a:r>
            <a:r>
              <a:rPr lang="en" sz="1350" dirty="0">
                <a:solidFill>
                  <a:srgbClr val="F8F8F2"/>
                </a:solidFill>
                <a:highlight>
                  <a:srgbClr val="272822"/>
                </a:highlight>
                <a:latin typeface="Arial"/>
                <a:ea typeface="Arial"/>
                <a:cs typeface="Arial"/>
                <a:sym typeface="Arial"/>
              </a:rPr>
              <a:t> </a:t>
            </a:r>
            <a:r>
              <a:rPr lang="en" sz="1350" dirty="0">
                <a:solidFill>
                  <a:srgbClr val="66D9EF"/>
                </a:solidFill>
                <a:highlight>
                  <a:srgbClr val="272822"/>
                </a:highlight>
                <a:latin typeface="Arial"/>
                <a:ea typeface="Arial"/>
                <a:cs typeface="Arial"/>
                <a:sym typeface="Arial"/>
              </a:rPr>
              <a:t>in</a:t>
            </a:r>
            <a:r>
              <a:rPr lang="en" sz="1350" dirty="0">
                <a:solidFill>
                  <a:srgbClr val="F8F8F2"/>
                </a:solidFill>
                <a:highlight>
                  <a:srgbClr val="272822"/>
                </a:highlight>
                <a:latin typeface="Arial"/>
                <a:ea typeface="Arial"/>
                <a:cs typeface="Arial"/>
                <a:sym typeface="Arial"/>
              </a:rPr>
              <a:t> query:</a:t>
            </a:r>
            <a:endParaRPr sz="1350" dirty="0">
              <a:solidFill>
                <a:srgbClr val="F8F8F2"/>
              </a:solidFill>
              <a:highlight>
                <a:srgbClr val="272822"/>
              </a:highlight>
              <a:latin typeface="Arial"/>
              <a:ea typeface="Arial"/>
              <a:cs typeface="Arial"/>
              <a:sym typeface="Arial"/>
            </a:endParaRPr>
          </a:p>
          <a:p>
            <a:pPr marL="152400" marR="152400" lvl="0" indent="0" algn="l" rtl="0">
              <a:spcBef>
                <a:spcPts val="0"/>
              </a:spcBef>
              <a:spcAft>
                <a:spcPts val="0"/>
              </a:spcAft>
              <a:buNone/>
            </a:pPr>
            <a:r>
              <a:rPr lang="en" sz="1350" dirty="0">
                <a:solidFill>
                  <a:srgbClr val="F8F8F2"/>
                </a:solidFill>
                <a:highlight>
                  <a:srgbClr val="272822"/>
                </a:highlight>
                <a:latin typeface="Arial"/>
                <a:ea typeface="Arial"/>
                <a:cs typeface="Arial"/>
                <a:sym typeface="Arial"/>
              </a:rPr>
              <a:t>      	  strTime = datetime.datetime.now(</a:t>
            </a:r>
            <a:r>
              <a:rPr lang="en" sz="1100" dirty="0">
                <a:solidFill>
                  <a:srgbClr val="000000"/>
                </a:solidFill>
                <a:highlight>
                  <a:srgbClr val="272822"/>
                </a:highlight>
                <a:latin typeface="Arial"/>
                <a:ea typeface="Arial"/>
                <a:cs typeface="Arial"/>
                <a:sym typeface="Arial"/>
              </a:rPr>
              <a:t>).</a:t>
            </a:r>
            <a:r>
              <a:rPr lang="en" sz="1350" dirty="0">
                <a:solidFill>
                  <a:srgbClr val="F8F8F2"/>
                </a:solidFill>
                <a:highlight>
                  <a:srgbClr val="272822"/>
                </a:highlight>
                <a:latin typeface="Arial"/>
                <a:ea typeface="Arial"/>
                <a:cs typeface="Arial"/>
                <a:sym typeface="Arial"/>
              </a:rPr>
              <a:t>strftime(</a:t>
            </a:r>
            <a:r>
              <a:rPr lang="en" sz="1350" dirty="0">
                <a:solidFill>
                  <a:srgbClr val="A6E22E"/>
                </a:solidFill>
                <a:highlight>
                  <a:srgbClr val="272822"/>
                </a:highlight>
                <a:latin typeface="Arial"/>
                <a:ea typeface="Arial"/>
                <a:cs typeface="Arial"/>
                <a:sym typeface="Arial"/>
              </a:rPr>
              <a:t>"%H:%M:%S"</a:t>
            </a:r>
            <a:r>
              <a:rPr lang="en" sz="1350" dirty="0">
                <a:solidFill>
                  <a:srgbClr val="F8F8F2"/>
                </a:solidFill>
                <a:highlight>
                  <a:srgbClr val="272822"/>
                </a:highlight>
                <a:latin typeface="Arial"/>
                <a:ea typeface="Arial"/>
                <a:cs typeface="Arial"/>
                <a:sym typeface="Arial"/>
              </a:rPr>
              <a:t>)	</a:t>
            </a:r>
            <a:endParaRPr sz="1350" dirty="0">
              <a:solidFill>
                <a:srgbClr val="F8F8F2"/>
              </a:solidFill>
              <a:highlight>
                <a:srgbClr val="272822"/>
              </a:highlight>
              <a:latin typeface="Arial"/>
              <a:ea typeface="Arial"/>
              <a:cs typeface="Arial"/>
              <a:sym typeface="Arial"/>
            </a:endParaRPr>
          </a:p>
          <a:p>
            <a:pPr marL="152400" marR="152400" lvl="0" indent="0" algn="l" rtl="0">
              <a:spcBef>
                <a:spcPts val="0"/>
              </a:spcBef>
              <a:spcAft>
                <a:spcPts val="0"/>
              </a:spcAft>
              <a:buNone/>
            </a:pPr>
            <a:r>
              <a:rPr lang="en" sz="1350" dirty="0">
                <a:solidFill>
                  <a:srgbClr val="F8F8F2"/>
                </a:solidFill>
                <a:highlight>
                  <a:srgbClr val="272822"/>
                </a:highlight>
                <a:latin typeface="Arial"/>
                <a:ea typeface="Arial"/>
                <a:cs typeface="Arial"/>
                <a:sym typeface="Arial"/>
              </a:rPr>
              <a:t>            speak(</a:t>
            </a:r>
            <a:r>
              <a:rPr lang="en" sz="1350" dirty="0">
                <a:solidFill>
                  <a:srgbClr val="A6E22E"/>
                </a:solidFill>
                <a:highlight>
                  <a:srgbClr val="272822"/>
                </a:highlight>
                <a:latin typeface="Arial"/>
                <a:ea typeface="Arial"/>
                <a:cs typeface="Arial"/>
                <a:sym typeface="Arial"/>
              </a:rPr>
              <a:t>f"Sir, the time is </a:t>
            </a:r>
            <a:r>
              <a:rPr lang="en" sz="1350" dirty="0">
                <a:solidFill>
                  <a:srgbClr val="F8F8F2"/>
                </a:solidFill>
                <a:highlight>
                  <a:srgbClr val="272822"/>
                </a:highlight>
                <a:latin typeface="Arial"/>
                <a:ea typeface="Arial"/>
                <a:cs typeface="Arial"/>
                <a:sym typeface="Arial"/>
              </a:rPr>
              <a:t>{</a:t>
            </a:r>
            <a:r>
              <a:rPr lang="en" sz="1100" dirty="0">
                <a:solidFill>
                  <a:schemeClr val="lt1"/>
                </a:solidFill>
                <a:highlight>
                  <a:srgbClr val="272822"/>
                </a:highlight>
                <a:latin typeface="Arial"/>
                <a:ea typeface="Arial"/>
                <a:cs typeface="Arial"/>
                <a:sym typeface="Arial"/>
              </a:rPr>
              <a:t>strTime}</a:t>
            </a:r>
            <a:r>
              <a:rPr lang="en" sz="1350" dirty="0">
                <a:solidFill>
                  <a:srgbClr val="A6E22E"/>
                </a:solidFill>
                <a:highlight>
                  <a:srgbClr val="272822"/>
                </a:highlight>
                <a:latin typeface="Arial"/>
                <a:ea typeface="Arial"/>
                <a:cs typeface="Arial"/>
                <a:sym typeface="Arial"/>
              </a:rPr>
              <a:t>"</a:t>
            </a:r>
            <a:r>
              <a:rPr lang="en" sz="1350" dirty="0">
                <a:solidFill>
                  <a:srgbClr val="F8F8F2"/>
                </a:solidFill>
                <a:highlight>
                  <a:srgbClr val="272822"/>
                </a:highlight>
                <a:latin typeface="Arial"/>
                <a:ea typeface="Arial"/>
                <a:cs typeface="Arial"/>
                <a:sym typeface="Arial"/>
              </a:rPr>
              <a:t>)</a:t>
            </a:r>
            <a:endParaRPr sz="1350" dirty="0">
              <a:solidFill>
                <a:srgbClr val="F8F8F2"/>
              </a:solidFill>
              <a:highlight>
                <a:srgbClr val="272822"/>
              </a:highlight>
              <a:latin typeface="Arial"/>
              <a:ea typeface="Arial"/>
              <a:cs typeface="Arial"/>
              <a:sym typeface="Arial"/>
            </a:endParaRPr>
          </a:p>
          <a:p>
            <a:pPr marL="152400" marR="152400" lvl="0" indent="0" algn="l" rtl="0">
              <a:spcBef>
                <a:spcPts val="0"/>
              </a:spcBef>
              <a:spcAft>
                <a:spcPts val="0"/>
              </a:spcAft>
              <a:buNone/>
            </a:pPr>
            <a:endParaRPr sz="1350" dirty="0">
              <a:solidFill>
                <a:schemeClr val="dk2"/>
              </a:solidFill>
              <a:latin typeface="Arial"/>
              <a:ea typeface="Arial"/>
              <a:cs typeface="Arial"/>
              <a:sym typeface="Arial"/>
            </a:endParaRPr>
          </a:p>
          <a:p>
            <a:pPr marL="0" lvl="0" indent="0" algn="l" rtl="0">
              <a:spcBef>
                <a:spcPts val="1100"/>
              </a:spcBef>
              <a:spcAft>
                <a:spcPts val="0"/>
              </a:spcAft>
              <a:buNone/>
            </a:pPr>
            <a:r>
              <a:rPr lang="en" sz="1400" dirty="0">
                <a:solidFill>
                  <a:srgbClr val="000000"/>
                </a:solidFill>
                <a:latin typeface="Arial"/>
                <a:ea typeface="Arial"/>
                <a:cs typeface="Arial"/>
                <a:sym typeface="Arial"/>
              </a:rPr>
              <a:t>   Task 6: To open the VS Code Program</a:t>
            </a:r>
            <a:endParaRPr sz="1400" dirty="0">
              <a:solidFill>
                <a:srgbClr val="000000"/>
              </a:solidFill>
              <a:latin typeface="Arial"/>
              <a:ea typeface="Arial"/>
              <a:cs typeface="Arial"/>
              <a:sym typeface="Arial"/>
            </a:endParaRPr>
          </a:p>
          <a:p>
            <a:pPr marL="152400" marR="152400" lvl="0" indent="0" algn="l" rtl="0">
              <a:spcBef>
                <a:spcPts val="200"/>
              </a:spcBef>
              <a:spcAft>
                <a:spcPts val="0"/>
              </a:spcAft>
              <a:buNone/>
            </a:pPr>
            <a:r>
              <a:rPr lang="en" sz="1350" dirty="0">
                <a:solidFill>
                  <a:srgbClr val="F8F8F2"/>
                </a:solidFill>
                <a:highlight>
                  <a:srgbClr val="272822"/>
                </a:highlight>
                <a:latin typeface="Arial"/>
                <a:ea typeface="Arial"/>
                <a:cs typeface="Arial"/>
                <a:sym typeface="Arial"/>
              </a:rPr>
              <a:t> </a:t>
            </a:r>
            <a:r>
              <a:rPr lang="en" sz="1350" dirty="0">
                <a:solidFill>
                  <a:srgbClr val="66D9EF"/>
                </a:solidFill>
                <a:highlight>
                  <a:srgbClr val="272822"/>
                </a:highlight>
                <a:latin typeface="Arial"/>
                <a:ea typeface="Arial"/>
                <a:cs typeface="Arial"/>
                <a:sym typeface="Arial"/>
              </a:rPr>
              <a:t>elif</a:t>
            </a:r>
            <a:r>
              <a:rPr lang="en" sz="1350" dirty="0">
                <a:solidFill>
                  <a:srgbClr val="F8F8F2"/>
                </a:solidFill>
                <a:highlight>
                  <a:srgbClr val="272822"/>
                </a:highlight>
                <a:latin typeface="Arial"/>
                <a:ea typeface="Arial"/>
                <a:cs typeface="Arial"/>
                <a:sym typeface="Arial"/>
              </a:rPr>
              <a:t> </a:t>
            </a:r>
            <a:r>
              <a:rPr lang="en" sz="1350" dirty="0">
                <a:solidFill>
                  <a:srgbClr val="A6E22E"/>
                </a:solidFill>
                <a:highlight>
                  <a:srgbClr val="272822"/>
                </a:highlight>
                <a:latin typeface="Arial"/>
                <a:ea typeface="Arial"/>
                <a:cs typeface="Arial"/>
                <a:sym typeface="Arial"/>
              </a:rPr>
              <a:t>'open code'</a:t>
            </a:r>
            <a:r>
              <a:rPr lang="en" sz="1350" dirty="0">
                <a:solidFill>
                  <a:srgbClr val="F8F8F2"/>
                </a:solidFill>
                <a:highlight>
                  <a:srgbClr val="272822"/>
                </a:highlight>
                <a:latin typeface="Arial"/>
                <a:ea typeface="Arial"/>
                <a:cs typeface="Arial"/>
                <a:sym typeface="Arial"/>
              </a:rPr>
              <a:t> </a:t>
            </a:r>
            <a:r>
              <a:rPr lang="en" sz="1350" dirty="0">
                <a:solidFill>
                  <a:srgbClr val="66D9EF"/>
                </a:solidFill>
                <a:highlight>
                  <a:srgbClr val="272822"/>
                </a:highlight>
                <a:latin typeface="Arial"/>
                <a:ea typeface="Arial"/>
                <a:cs typeface="Arial"/>
                <a:sym typeface="Arial"/>
              </a:rPr>
              <a:t>in</a:t>
            </a:r>
            <a:r>
              <a:rPr lang="en" sz="1350" dirty="0">
                <a:solidFill>
                  <a:srgbClr val="F8F8F2"/>
                </a:solidFill>
                <a:highlight>
                  <a:srgbClr val="272822"/>
                </a:highlight>
                <a:latin typeface="Arial"/>
                <a:ea typeface="Arial"/>
                <a:cs typeface="Arial"/>
                <a:sym typeface="Arial"/>
              </a:rPr>
              <a:t> query:</a:t>
            </a:r>
            <a:endParaRPr sz="1350" dirty="0">
              <a:solidFill>
                <a:srgbClr val="F8F8F2"/>
              </a:solidFill>
              <a:highlight>
                <a:srgbClr val="272822"/>
              </a:highlight>
              <a:latin typeface="Arial"/>
              <a:ea typeface="Arial"/>
              <a:cs typeface="Arial"/>
              <a:sym typeface="Arial"/>
            </a:endParaRPr>
          </a:p>
          <a:p>
            <a:pPr marL="152400" marR="152400" lvl="0" indent="0" algn="l" rtl="0">
              <a:spcBef>
                <a:spcPts val="0"/>
              </a:spcBef>
              <a:spcAft>
                <a:spcPts val="0"/>
              </a:spcAft>
              <a:buNone/>
            </a:pPr>
            <a:r>
              <a:rPr lang="en" sz="1350" dirty="0">
                <a:solidFill>
                  <a:srgbClr val="F8F8F2"/>
                </a:solidFill>
                <a:highlight>
                  <a:srgbClr val="272822"/>
                </a:highlight>
                <a:latin typeface="Arial"/>
                <a:ea typeface="Arial"/>
                <a:cs typeface="Arial"/>
                <a:sym typeface="Arial"/>
              </a:rPr>
              <a:t>        	codePath = </a:t>
            </a:r>
            <a:r>
              <a:rPr lang="en" sz="1350" dirty="0">
                <a:solidFill>
                  <a:srgbClr val="A6E22E"/>
                </a:solidFill>
                <a:highlight>
                  <a:srgbClr val="272822"/>
                </a:highlight>
                <a:latin typeface="Arial"/>
                <a:ea typeface="Arial"/>
                <a:cs typeface="Arial"/>
                <a:sym typeface="Arial"/>
              </a:rPr>
              <a:t>"C:\\Users\\Haris\\AppData\\Local\\Programs\\Microsoft VS Code\\Code.exe"</a:t>
            </a:r>
            <a:endParaRPr sz="1350" dirty="0">
              <a:solidFill>
                <a:srgbClr val="A6E22E"/>
              </a:solidFill>
              <a:highlight>
                <a:srgbClr val="272822"/>
              </a:highlight>
              <a:latin typeface="Arial"/>
              <a:ea typeface="Arial"/>
              <a:cs typeface="Arial"/>
              <a:sym typeface="Arial"/>
            </a:endParaRPr>
          </a:p>
          <a:p>
            <a:pPr marL="152400" marR="152400" lvl="0" indent="0" algn="l" rtl="0">
              <a:spcBef>
                <a:spcPts val="0"/>
              </a:spcBef>
              <a:spcAft>
                <a:spcPts val="0"/>
              </a:spcAft>
              <a:buNone/>
            </a:pPr>
            <a:r>
              <a:rPr lang="en" sz="1350" dirty="0">
                <a:solidFill>
                  <a:srgbClr val="F8F8F2"/>
                </a:solidFill>
                <a:highlight>
                  <a:srgbClr val="272822"/>
                </a:highlight>
                <a:latin typeface="Arial"/>
                <a:ea typeface="Arial"/>
                <a:cs typeface="Arial"/>
                <a:sym typeface="Arial"/>
              </a:rPr>
              <a:t>        	os.startfile(codePath)</a:t>
            </a:r>
            <a:endParaRPr sz="1350" dirty="0">
              <a:solidFill>
                <a:srgbClr val="F8F8F2"/>
              </a:solidFill>
              <a:highlight>
                <a:srgbClr val="272822"/>
              </a:highlight>
              <a:latin typeface="Arial"/>
              <a:ea typeface="Arial"/>
              <a:cs typeface="Arial"/>
              <a:sym typeface="Arial"/>
            </a:endParaRPr>
          </a:p>
          <a:p>
            <a:pPr marL="0" lvl="0" indent="0" algn="l" rtl="0">
              <a:spcBef>
                <a:spcPts val="1100"/>
              </a:spcBef>
              <a:spcAft>
                <a:spcPts val="0"/>
              </a:spcAft>
              <a:buNone/>
            </a:pPr>
            <a:r>
              <a:rPr lang="en" sz="1400" dirty="0">
                <a:solidFill>
                  <a:srgbClr val="000000"/>
                </a:solidFill>
                <a:latin typeface="Arial"/>
                <a:ea typeface="Arial"/>
                <a:cs typeface="Arial"/>
                <a:sym typeface="Arial"/>
              </a:rPr>
              <a:t>   </a:t>
            </a:r>
            <a:endParaRPr sz="1400" dirty="0">
              <a:solidFill>
                <a:srgbClr val="000000"/>
              </a:solidFill>
              <a:latin typeface="Arial"/>
              <a:ea typeface="Arial"/>
              <a:cs typeface="Arial"/>
              <a:sym typeface="Arial"/>
            </a:endParaRPr>
          </a:p>
          <a:p>
            <a:pPr marL="0" lvl="0" indent="0" algn="l" rtl="0">
              <a:spcBef>
                <a:spcPts val="1100"/>
              </a:spcBef>
              <a:spcAft>
                <a:spcPts val="0"/>
              </a:spcAft>
              <a:buNone/>
            </a:pPr>
            <a:endParaRPr sz="1400" dirty="0">
              <a:solidFill>
                <a:srgbClr val="000000"/>
              </a:solidFill>
              <a:latin typeface="Arial"/>
              <a:ea typeface="Arial"/>
              <a:cs typeface="Arial"/>
              <a:sym typeface="Arial"/>
            </a:endParaRPr>
          </a:p>
          <a:p>
            <a:pPr marL="152400" marR="152400" lvl="0" indent="0" algn="l" rtl="0">
              <a:spcBef>
                <a:spcPts val="200"/>
              </a:spcBef>
              <a:spcAft>
                <a:spcPts val="0"/>
              </a:spcAft>
              <a:buNone/>
            </a:pPr>
            <a:endParaRPr sz="1350" dirty="0">
              <a:solidFill>
                <a:schemeClr val="dk2"/>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30">
                                            <p:txEl>
                                              <p:pRg st="0" end="0"/>
                                            </p:txEl>
                                          </p:spTgt>
                                        </p:tgtEl>
                                        <p:attrNameLst>
                                          <p:attrName>style.visibility</p:attrName>
                                        </p:attrNameLst>
                                      </p:cBhvr>
                                      <p:to>
                                        <p:strVal val="visible"/>
                                      </p:to>
                                    </p:set>
                                    <p:animEffect transition="in" filter="circle(in)">
                                      <p:cBhvr>
                                        <p:cTn id="7" dur="2000"/>
                                        <p:tgtEl>
                                          <p:spTgt spid="23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230">
                                            <p:txEl>
                                              <p:pRg st="1" end="1"/>
                                            </p:txEl>
                                          </p:spTgt>
                                        </p:tgtEl>
                                        <p:attrNameLst>
                                          <p:attrName>style.visibility</p:attrName>
                                        </p:attrNameLst>
                                      </p:cBhvr>
                                      <p:to>
                                        <p:strVal val="visible"/>
                                      </p:to>
                                    </p:set>
                                    <p:animEffect transition="in" filter="circle(in)">
                                      <p:cBhvr>
                                        <p:cTn id="12" dur="2000"/>
                                        <p:tgtEl>
                                          <p:spTgt spid="23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230">
                                            <p:txEl>
                                              <p:pRg st="2" end="2"/>
                                            </p:txEl>
                                          </p:spTgt>
                                        </p:tgtEl>
                                        <p:attrNameLst>
                                          <p:attrName>style.visibility</p:attrName>
                                        </p:attrNameLst>
                                      </p:cBhvr>
                                      <p:to>
                                        <p:strVal val="visible"/>
                                      </p:to>
                                    </p:set>
                                    <p:animEffect transition="in" filter="circle(in)">
                                      <p:cBhvr>
                                        <p:cTn id="17" dur="2000"/>
                                        <p:tgtEl>
                                          <p:spTgt spid="23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grpId="0" nodeType="clickEffect">
                                  <p:stCondLst>
                                    <p:cond delay="0"/>
                                  </p:stCondLst>
                                  <p:childTnLst>
                                    <p:set>
                                      <p:cBhvr>
                                        <p:cTn id="21" dur="1" fill="hold">
                                          <p:stCondLst>
                                            <p:cond delay="0"/>
                                          </p:stCondLst>
                                        </p:cTn>
                                        <p:tgtEl>
                                          <p:spTgt spid="230">
                                            <p:txEl>
                                              <p:pRg st="3" end="3"/>
                                            </p:txEl>
                                          </p:spTgt>
                                        </p:tgtEl>
                                        <p:attrNameLst>
                                          <p:attrName>style.visibility</p:attrName>
                                        </p:attrNameLst>
                                      </p:cBhvr>
                                      <p:to>
                                        <p:strVal val="visible"/>
                                      </p:to>
                                    </p:set>
                                    <p:animEffect transition="in" filter="circle(in)">
                                      <p:cBhvr>
                                        <p:cTn id="22" dur="2000"/>
                                        <p:tgtEl>
                                          <p:spTgt spid="230">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6" presetClass="entr" presetSubtype="16" fill="hold" grpId="0" nodeType="clickEffect">
                                  <p:stCondLst>
                                    <p:cond delay="0"/>
                                  </p:stCondLst>
                                  <p:childTnLst>
                                    <p:set>
                                      <p:cBhvr>
                                        <p:cTn id="26" dur="1" fill="hold">
                                          <p:stCondLst>
                                            <p:cond delay="0"/>
                                          </p:stCondLst>
                                        </p:cTn>
                                        <p:tgtEl>
                                          <p:spTgt spid="230">
                                            <p:txEl>
                                              <p:pRg st="5" end="5"/>
                                            </p:txEl>
                                          </p:spTgt>
                                        </p:tgtEl>
                                        <p:attrNameLst>
                                          <p:attrName>style.visibility</p:attrName>
                                        </p:attrNameLst>
                                      </p:cBhvr>
                                      <p:to>
                                        <p:strVal val="visible"/>
                                      </p:to>
                                    </p:set>
                                    <p:animEffect transition="in" filter="circle(in)">
                                      <p:cBhvr>
                                        <p:cTn id="27" dur="2000"/>
                                        <p:tgtEl>
                                          <p:spTgt spid="230">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6" presetClass="entr" presetSubtype="16" fill="hold" grpId="0" nodeType="clickEffect">
                                  <p:stCondLst>
                                    <p:cond delay="0"/>
                                  </p:stCondLst>
                                  <p:childTnLst>
                                    <p:set>
                                      <p:cBhvr>
                                        <p:cTn id="31" dur="1" fill="hold">
                                          <p:stCondLst>
                                            <p:cond delay="0"/>
                                          </p:stCondLst>
                                        </p:cTn>
                                        <p:tgtEl>
                                          <p:spTgt spid="230">
                                            <p:txEl>
                                              <p:pRg st="6" end="6"/>
                                            </p:txEl>
                                          </p:spTgt>
                                        </p:tgtEl>
                                        <p:attrNameLst>
                                          <p:attrName>style.visibility</p:attrName>
                                        </p:attrNameLst>
                                      </p:cBhvr>
                                      <p:to>
                                        <p:strVal val="visible"/>
                                      </p:to>
                                    </p:set>
                                    <p:animEffect transition="in" filter="circle(in)">
                                      <p:cBhvr>
                                        <p:cTn id="32" dur="2000"/>
                                        <p:tgtEl>
                                          <p:spTgt spid="230">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6" presetClass="entr" presetSubtype="16" fill="hold" grpId="0" nodeType="clickEffect">
                                  <p:stCondLst>
                                    <p:cond delay="0"/>
                                  </p:stCondLst>
                                  <p:childTnLst>
                                    <p:set>
                                      <p:cBhvr>
                                        <p:cTn id="36" dur="1" fill="hold">
                                          <p:stCondLst>
                                            <p:cond delay="0"/>
                                          </p:stCondLst>
                                        </p:cTn>
                                        <p:tgtEl>
                                          <p:spTgt spid="230">
                                            <p:txEl>
                                              <p:pRg st="7" end="7"/>
                                            </p:txEl>
                                          </p:spTgt>
                                        </p:tgtEl>
                                        <p:attrNameLst>
                                          <p:attrName>style.visibility</p:attrName>
                                        </p:attrNameLst>
                                      </p:cBhvr>
                                      <p:to>
                                        <p:strVal val="visible"/>
                                      </p:to>
                                    </p:set>
                                    <p:animEffect transition="in" filter="circle(in)">
                                      <p:cBhvr>
                                        <p:cTn id="37" dur="2000"/>
                                        <p:tgtEl>
                                          <p:spTgt spid="230">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6" presetClass="entr" presetSubtype="16" fill="hold" grpId="0" nodeType="clickEffect">
                                  <p:stCondLst>
                                    <p:cond delay="0"/>
                                  </p:stCondLst>
                                  <p:childTnLst>
                                    <p:set>
                                      <p:cBhvr>
                                        <p:cTn id="41" dur="1" fill="hold">
                                          <p:stCondLst>
                                            <p:cond delay="0"/>
                                          </p:stCondLst>
                                        </p:cTn>
                                        <p:tgtEl>
                                          <p:spTgt spid="230">
                                            <p:txEl>
                                              <p:pRg st="8" end="8"/>
                                            </p:txEl>
                                          </p:spTgt>
                                        </p:tgtEl>
                                        <p:attrNameLst>
                                          <p:attrName>style.visibility</p:attrName>
                                        </p:attrNameLst>
                                      </p:cBhvr>
                                      <p:to>
                                        <p:strVal val="visible"/>
                                      </p:to>
                                    </p:set>
                                    <p:animEffect transition="in" filter="circle(in)">
                                      <p:cBhvr>
                                        <p:cTn id="42" dur="2000"/>
                                        <p:tgtEl>
                                          <p:spTgt spid="230">
                                            <p:txEl>
                                              <p:pRg st="8" end="8"/>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6" presetClass="entr" presetSubtype="16" fill="hold" grpId="0" nodeType="clickEffect">
                                  <p:stCondLst>
                                    <p:cond delay="0"/>
                                  </p:stCondLst>
                                  <p:childTnLst>
                                    <p:set>
                                      <p:cBhvr>
                                        <p:cTn id="46" dur="1" fill="hold">
                                          <p:stCondLst>
                                            <p:cond delay="0"/>
                                          </p:stCondLst>
                                        </p:cTn>
                                        <p:tgtEl>
                                          <p:spTgt spid="230">
                                            <p:txEl>
                                              <p:pRg st="9" end="9"/>
                                            </p:txEl>
                                          </p:spTgt>
                                        </p:tgtEl>
                                        <p:attrNameLst>
                                          <p:attrName>style.visibility</p:attrName>
                                        </p:attrNameLst>
                                      </p:cBhvr>
                                      <p:to>
                                        <p:strVal val="visible"/>
                                      </p:to>
                                    </p:set>
                                    <p:animEffect transition="in" filter="circle(in)">
                                      <p:cBhvr>
                                        <p:cTn id="47" dur="2000"/>
                                        <p:tgtEl>
                                          <p:spTgt spid="230">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0"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33"/>
          <p:cNvSpPr txBox="1">
            <a:spLocks noGrp="1"/>
          </p:cNvSpPr>
          <p:nvPr>
            <p:ph type="title"/>
          </p:nvPr>
        </p:nvSpPr>
        <p:spPr>
          <a:xfrm>
            <a:off x="587775" y="577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Defining Tasks</a:t>
            </a:r>
            <a:endParaRPr/>
          </a:p>
        </p:txBody>
      </p:sp>
      <p:sp>
        <p:nvSpPr>
          <p:cNvPr id="236" name="Google Shape;236;p33"/>
          <p:cNvSpPr txBox="1">
            <a:spLocks noGrp="1"/>
          </p:cNvSpPr>
          <p:nvPr>
            <p:ph type="body" idx="1"/>
          </p:nvPr>
        </p:nvSpPr>
        <p:spPr>
          <a:xfrm>
            <a:off x="370500" y="1370550"/>
            <a:ext cx="8543400" cy="3576900"/>
          </a:xfrm>
          <a:prstGeom prst="rect">
            <a:avLst/>
          </a:prstGeom>
        </p:spPr>
        <p:txBody>
          <a:bodyPr spcFirstLastPara="1" wrap="square" lIns="91425" tIns="91425" rIns="91425" bIns="91425" anchor="t" anchorCtr="0">
            <a:noAutofit/>
          </a:bodyPr>
          <a:lstStyle/>
          <a:p>
            <a:pPr marL="0" lvl="0" indent="0" algn="l" rtl="0">
              <a:spcBef>
                <a:spcPts val="1100"/>
              </a:spcBef>
              <a:spcAft>
                <a:spcPts val="0"/>
              </a:spcAft>
              <a:buNone/>
            </a:pPr>
            <a:r>
              <a:rPr lang="en" sz="1400" dirty="0">
                <a:solidFill>
                  <a:srgbClr val="000000"/>
                </a:solidFill>
                <a:latin typeface="Arial"/>
                <a:ea typeface="Arial"/>
                <a:cs typeface="Arial"/>
                <a:sym typeface="Arial"/>
              </a:rPr>
              <a:t>Task 7: To send Email</a:t>
            </a:r>
            <a:endParaRPr sz="1400" dirty="0">
              <a:solidFill>
                <a:srgbClr val="000000"/>
              </a:solidFill>
              <a:latin typeface="Arial"/>
              <a:ea typeface="Arial"/>
              <a:cs typeface="Arial"/>
              <a:sym typeface="Arial"/>
            </a:endParaRPr>
          </a:p>
          <a:p>
            <a:pPr marL="152400" marR="152400" lvl="0" indent="0" algn="l" rtl="0">
              <a:spcBef>
                <a:spcPts val="200"/>
              </a:spcBef>
              <a:spcAft>
                <a:spcPts val="0"/>
              </a:spcAft>
              <a:buNone/>
            </a:pPr>
            <a:r>
              <a:rPr lang="en" sz="1350" dirty="0">
                <a:solidFill>
                  <a:srgbClr val="66D9EF"/>
                </a:solidFill>
                <a:highlight>
                  <a:srgbClr val="272822"/>
                </a:highlight>
                <a:latin typeface="Arial"/>
                <a:ea typeface="Arial"/>
                <a:cs typeface="Arial"/>
                <a:sym typeface="Arial"/>
              </a:rPr>
              <a:t>def</a:t>
            </a:r>
            <a:r>
              <a:rPr lang="en" sz="1350" dirty="0">
                <a:solidFill>
                  <a:srgbClr val="F8F8F2"/>
                </a:solidFill>
                <a:highlight>
                  <a:srgbClr val="272822"/>
                </a:highlight>
                <a:latin typeface="Arial"/>
                <a:ea typeface="Arial"/>
                <a:cs typeface="Arial"/>
                <a:sym typeface="Arial"/>
              </a:rPr>
              <a:t> </a:t>
            </a:r>
            <a:r>
              <a:rPr lang="en" sz="1350" dirty="0">
                <a:solidFill>
                  <a:srgbClr val="E6DB74"/>
                </a:solidFill>
                <a:highlight>
                  <a:srgbClr val="272822"/>
                </a:highlight>
                <a:latin typeface="Arial"/>
                <a:ea typeface="Arial"/>
                <a:cs typeface="Arial"/>
                <a:sym typeface="Arial"/>
              </a:rPr>
              <a:t>sendEmail</a:t>
            </a:r>
            <a:r>
              <a:rPr lang="en" sz="1350" dirty="0">
                <a:solidFill>
                  <a:srgbClr val="F8F8F2"/>
                </a:solidFill>
                <a:highlight>
                  <a:srgbClr val="272822"/>
                </a:highlight>
                <a:latin typeface="Arial"/>
                <a:ea typeface="Arial"/>
                <a:cs typeface="Arial"/>
                <a:sym typeface="Arial"/>
              </a:rPr>
              <a:t>(to, content)</a:t>
            </a:r>
            <a:r>
              <a:rPr lang="en" sz="1100" dirty="0">
                <a:solidFill>
                  <a:srgbClr val="000000"/>
                </a:solidFill>
                <a:highlight>
                  <a:srgbClr val="272822"/>
                </a:highlight>
                <a:latin typeface="Arial"/>
                <a:ea typeface="Arial"/>
                <a:cs typeface="Arial"/>
                <a:sym typeface="Arial"/>
              </a:rPr>
              <a:t>:</a:t>
            </a:r>
            <a:endParaRPr sz="1100" dirty="0">
              <a:solidFill>
                <a:srgbClr val="000000"/>
              </a:solidFill>
              <a:highlight>
                <a:srgbClr val="272822"/>
              </a:highlight>
              <a:latin typeface="Arial"/>
              <a:ea typeface="Arial"/>
              <a:cs typeface="Arial"/>
              <a:sym typeface="Arial"/>
            </a:endParaRPr>
          </a:p>
          <a:p>
            <a:pPr marL="152400" marR="152400" lvl="0" indent="0" algn="l" rtl="0">
              <a:spcBef>
                <a:spcPts val="0"/>
              </a:spcBef>
              <a:spcAft>
                <a:spcPts val="0"/>
              </a:spcAft>
              <a:buNone/>
            </a:pPr>
            <a:r>
              <a:rPr lang="en" sz="1350" dirty="0">
                <a:solidFill>
                  <a:srgbClr val="F8F8F2"/>
                </a:solidFill>
                <a:highlight>
                  <a:srgbClr val="272822"/>
                </a:highlight>
                <a:latin typeface="Arial"/>
                <a:ea typeface="Arial"/>
                <a:cs typeface="Arial"/>
                <a:sym typeface="Arial"/>
              </a:rPr>
              <a:t>	server = smtplib.SMTP(</a:t>
            </a:r>
            <a:r>
              <a:rPr lang="en" sz="1350" dirty="0">
                <a:solidFill>
                  <a:srgbClr val="A6E22E"/>
                </a:solidFill>
                <a:highlight>
                  <a:srgbClr val="272822"/>
                </a:highlight>
                <a:latin typeface="Arial"/>
                <a:ea typeface="Arial"/>
                <a:cs typeface="Arial"/>
                <a:sym typeface="Arial"/>
              </a:rPr>
              <a:t>'smtp.gmail.com'</a:t>
            </a:r>
            <a:r>
              <a:rPr lang="en" sz="1350" dirty="0">
                <a:solidFill>
                  <a:srgbClr val="F8F8F2"/>
                </a:solidFill>
                <a:highlight>
                  <a:srgbClr val="272822"/>
                </a:highlight>
                <a:latin typeface="Arial"/>
                <a:ea typeface="Arial"/>
                <a:cs typeface="Arial"/>
                <a:sym typeface="Arial"/>
              </a:rPr>
              <a:t>, </a:t>
            </a:r>
            <a:r>
              <a:rPr lang="en" sz="1350" dirty="0">
                <a:solidFill>
                  <a:srgbClr val="AE81FF"/>
                </a:solidFill>
                <a:highlight>
                  <a:srgbClr val="272822"/>
                </a:highlight>
                <a:latin typeface="Arial"/>
                <a:ea typeface="Arial"/>
                <a:cs typeface="Arial"/>
                <a:sym typeface="Arial"/>
              </a:rPr>
              <a:t>587</a:t>
            </a:r>
            <a:r>
              <a:rPr lang="en" sz="1350" dirty="0">
                <a:solidFill>
                  <a:srgbClr val="F8F8F2"/>
                </a:solidFill>
                <a:highlight>
                  <a:srgbClr val="272822"/>
                </a:highlight>
                <a:latin typeface="Arial"/>
                <a:ea typeface="Arial"/>
                <a:cs typeface="Arial"/>
                <a:sym typeface="Arial"/>
              </a:rPr>
              <a:t>)</a:t>
            </a:r>
            <a:endParaRPr sz="1350" dirty="0">
              <a:solidFill>
                <a:srgbClr val="F8F8F2"/>
              </a:solidFill>
              <a:highlight>
                <a:srgbClr val="272822"/>
              </a:highlight>
              <a:latin typeface="Arial"/>
              <a:ea typeface="Arial"/>
              <a:cs typeface="Arial"/>
              <a:sym typeface="Arial"/>
            </a:endParaRPr>
          </a:p>
          <a:p>
            <a:pPr marL="152400" marR="152400" lvl="0" indent="0" algn="l" rtl="0">
              <a:spcBef>
                <a:spcPts val="0"/>
              </a:spcBef>
              <a:spcAft>
                <a:spcPts val="0"/>
              </a:spcAft>
              <a:buNone/>
            </a:pPr>
            <a:r>
              <a:rPr lang="en" sz="1350" dirty="0">
                <a:solidFill>
                  <a:srgbClr val="F8F8F2"/>
                </a:solidFill>
                <a:highlight>
                  <a:srgbClr val="272822"/>
                </a:highlight>
                <a:latin typeface="Arial"/>
                <a:ea typeface="Arial"/>
                <a:cs typeface="Arial"/>
                <a:sym typeface="Arial"/>
              </a:rPr>
              <a:t>	server.ehlo(</a:t>
            </a:r>
            <a:r>
              <a:rPr lang="en" sz="1100" dirty="0">
                <a:solidFill>
                  <a:srgbClr val="000000"/>
                </a:solidFill>
                <a:highlight>
                  <a:srgbClr val="272822"/>
                </a:highlight>
                <a:latin typeface="Arial"/>
                <a:ea typeface="Arial"/>
                <a:cs typeface="Arial"/>
                <a:sym typeface="Arial"/>
              </a:rPr>
              <a:t>)</a:t>
            </a:r>
            <a:endParaRPr sz="1100" dirty="0">
              <a:solidFill>
                <a:srgbClr val="000000"/>
              </a:solidFill>
              <a:highlight>
                <a:srgbClr val="272822"/>
              </a:highlight>
              <a:latin typeface="Arial"/>
              <a:ea typeface="Arial"/>
              <a:cs typeface="Arial"/>
              <a:sym typeface="Arial"/>
            </a:endParaRPr>
          </a:p>
          <a:p>
            <a:pPr marL="152400" marR="152400" lvl="0" indent="0" algn="l" rtl="0">
              <a:spcBef>
                <a:spcPts val="0"/>
              </a:spcBef>
              <a:spcAft>
                <a:spcPts val="0"/>
              </a:spcAft>
              <a:buNone/>
            </a:pPr>
            <a:r>
              <a:rPr lang="en" sz="1350" dirty="0">
                <a:solidFill>
                  <a:srgbClr val="F8F8F2"/>
                </a:solidFill>
                <a:highlight>
                  <a:srgbClr val="272822"/>
                </a:highlight>
                <a:latin typeface="Arial"/>
                <a:ea typeface="Arial"/>
                <a:cs typeface="Arial"/>
                <a:sym typeface="Arial"/>
              </a:rPr>
              <a:t>	server.starttls(</a:t>
            </a:r>
            <a:r>
              <a:rPr lang="en" sz="1100" dirty="0">
                <a:solidFill>
                  <a:srgbClr val="000000"/>
                </a:solidFill>
                <a:highlight>
                  <a:srgbClr val="272822"/>
                </a:highlight>
                <a:latin typeface="Arial"/>
                <a:ea typeface="Arial"/>
                <a:cs typeface="Arial"/>
                <a:sym typeface="Arial"/>
              </a:rPr>
              <a:t>)</a:t>
            </a:r>
            <a:endParaRPr sz="1100" dirty="0">
              <a:solidFill>
                <a:srgbClr val="000000"/>
              </a:solidFill>
              <a:highlight>
                <a:srgbClr val="272822"/>
              </a:highlight>
              <a:latin typeface="Arial"/>
              <a:ea typeface="Arial"/>
              <a:cs typeface="Arial"/>
              <a:sym typeface="Arial"/>
            </a:endParaRPr>
          </a:p>
          <a:p>
            <a:pPr marL="152400" marR="152400" lvl="0" indent="0" algn="l" rtl="0">
              <a:spcBef>
                <a:spcPts val="0"/>
              </a:spcBef>
              <a:spcAft>
                <a:spcPts val="0"/>
              </a:spcAft>
              <a:buNone/>
            </a:pPr>
            <a:r>
              <a:rPr lang="en" sz="1350" dirty="0">
                <a:solidFill>
                  <a:srgbClr val="F8F8F2"/>
                </a:solidFill>
                <a:highlight>
                  <a:srgbClr val="272822"/>
                </a:highlight>
                <a:latin typeface="Arial"/>
                <a:ea typeface="Arial"/>
                <a:cs typeface="Arial"/>
                <a:sym typeface="Arial"/>
              </a:rPr>
              <a:t>	server.login(</a:t>
            </a:r>
            <a:r>
              <a:rPr lang="en" sz="1350" dirty="0">
                <a:solidFill>
                  <a:srgbClr val="A6E22E"/>
                </a:solidFill>
                <a:highlight>
                  <a:srgbClr val="272822"/>
                </a:highlight>
                <a:latin typeface="Arial"/>
                <a:ea typeface="Arial"/>
                <a:cs typeface="Arial"/>
                <a:sym typeface="Arial"/>
              </a:rPr>
              <a:t>'youremail@gmail.com'</a:t>
            </a:r>
            <a:r>
              <a:rPr lang="en" sz="1350" dirty="0">
                <a:solidFill>
                  <a:srgbClr val="F8F8F2"/>
                </a:solidFill>
                <a:highlight>
                  <a:srgbClr val="272822"/>
                </a:highlight>
                <a:latin typeface="Arial"/>
                <a:ea typeface="Arial"/>
                <a:cs typeface="Arial"/>
                <a:sym typeface="Arial"/>
              </a:rPr>
              <a:t>, </a:t>
            </a:r>
            <a:r>
              <a:rPr lang="en" sz="1350" dirty="0">
                <a:solidFill>
                  <a:srgbClr val="A6E22E"/>
                </a:solidFill>
                <a:highlight>
                  <a:srgbClr val="272822"/>
                </a:highlight>
                <a:latin typeface="Arial"/>
                <a:ea typeface="Arial"/>
                <a:cs typeface="Arial"/>
                <a:sym typeface="Arial"/>
              </a:rPr>
              <a:t>'your-password'</a:t>
            </a:r>
            <a:r>
              <a:rPr lang="en" sz="1350" dirty="0">
                <a:solidFill>
                  <a:srgbClr val="F8F8F2"/>
                </a:solidFill>
                <a:highlight>
                  <a:srgbClr val="272822"/>
                </a:highlight>
                <a:latin typeface="Arial"/>
                <a:ea typeface="Arial"/>
                <a:cs typeface="Arial"/>
                <a:sym typeface="Arial"/>
              </a:rPr>
              <a:t>)</a:t>
            </a:r>
            <a:endParaRPr sz="1350" dirty="0">
              <a:solidFill>
                <a:srgbClr val="F8F8F2"/>
              </a:solidFill>
              <a:highlight>
                <a:srgbClr val="272822"/>
              </a:highlight>
              <a:latin typeface="Arial"/>
              <a:ea typeface="Arial"/>
              <a:cs typeface="Arial"/>
              <a:sym typeface="Arial"/>
            </a:endParaRPr>
          </a:p>
          <a:p>
            <a:pPr marL="152400" marR="152400" lvl="0" indent="0" algn="l" rtl="0">
              <a:spcBef>
                <a:spcPts val="0"/>
              </a:spcBef>
              <a:spcAft>
                <a:spcPts val="0"/>
              </a:spcAft>
              <a:buNone/>
            </a:pPr>
            <a:r>
              <a:rPr lang="en" sz="1350" dirty="0">
                <a:solidFill>
                  <a:srgbClr val="F8F8F2"/>
                </a:solidFill>
                <a:highlight>
                  <a:srgbClr val="272822"/>
                </a:highlight>
                <a:latin typeface="Arial"/>
                <a:ea typeface="Arial"/>
                <a:cs typeface="Arial"/>
                <a:sym typeface="Arial"/>
              </a:rPr>
              <a:t>	server.sendmail(</a:t>
            </a:r>
            <a:r>
              <a:rPr lang="en" sz="1350" dirty="0">
                <a:solidFill>
                  <a:srgbClr val="A6E22E"/>
                </a:solidFill>
                <a:highlight>
                  <a:srgbClr val="272822"/>
                </a:highlight>
                <a:latin typeface="Arial"/>
                <a:ea typeface="Arial"/>
                <a:cs typeface="Arial"/>
                <a:sym typeface="Arial"/>
              </a:rPr>
              <a:t>'youremail@gmail.com'</a:t>
            </a:r>
            <a:r>
              <a:rPr lang="en" sz="1350" dirty="0">
                <a:solidFill>
                  <a:srgbClr val="F8F8F2"/>
                </a:solidFill>
                <a:highlight>
                  <a:srgbClr val="272822"/>
                </a:highlight>
                <a:latin typeface="Arial"/>
                <a:ea typeface="Arial"/>
                <a:cs typeface="Arial"/>
                <a:sym typeface="Arial"/>
              </a:rPr>
              <a:t>, to, content)</a:t>
            </a:r>
            <a:endParaRPr sz="1350" dirty="0">
              <a:solidFill>
                <a:srgbClr val="F8F8F2"/>
              </a:solidFill>
              <a:highlight>
                <a:srgbClr val="272822"/>
              </a:highlight>
              <a:latin typeface="Arial"/>
              <a:ea typeface="Arial"/>
              <a:cs typeface="Arial"/>
              <a:sym typeface="Arial"/>
            </a:endParaRPr>
          </a:p>
          <a:p>
            <a:pPr marL="152400" marR="152400" lvl="0" indent="0" algn="l" rtl="0">
              <a:spcBef>
                <a:spcPts val="0"/>
              </a:spcBef>
              <a:spcAft>
                <a:spcPts val="0"/>
              </a:spcAft>
              <a:buNone/>
            </a:pPr>
            <a:r>
              <a:rPr lang="en" sz="1350" dirty="0">
                <a:solidFill>
                  <a:srgbClr val="F8F8F2"/>
                </a:solidFill>
                <a:highlight>
                  <a:srgbClr val="272822"/>
                </a:highlight>
                <a:latin typeface="Arial"/>
                <a:ea typeface="Arial"/>
                <a:cs typeface="Arial"/>
                <a:sym typeface="Arial"/>
              </a:rPr>
              <a:t>	server.close(</a:t>
            </a:r>
            <a:r>
              <a:rPr lang="en" sz="1100" dirty="0">
                <a:solidFill>
                  <a:srgbClr val="000000"/>
                </a:solidFill>
                <a:highlight>
                  <a:srgbClr val="272822"/>
                </a:highlight>
                <a:latin typeface="Arial"/>
                <a:ea typeface="Arial"/>
                <a:cs typeface="Arial"/>
                <a:sym typeface="Arial"/>
              </a:rPr>
              <a:t>)</a:t>
            </a:r>
            <a:endParaRPr sz="1100" dirty="0">
              <a:solidFill>
                <a:srgbClr val="000000"/>
              </a:solidFill>
              <a:highlight>
                <a:srgbClr val="272822"/>
              </a:highlight>
              <a:latin typeface="Arial"/>
              <a:ea typeface="Arial"/>
              <a:cs typeface="Arial"/>
              <a:sym typeface="Arial"/>
            </a:endParaRPr>
          </a:p>
          <a:p>
            <a:pPr marL="152400" marR="152400" lvl="0" indent="0" algn="l" rtl="0">
              <a:spcBef>
                <a:spcPts val="0"/>
              </a:spcBef>
              <a:spcAft>
                <a:spcPts val="0"/>
              </a:spcAft>
              <a:buNone/>
            </a:pPr>
            <a:r>
              <a:rPr lang="en" sz="1200" b="1" dirty="0">
                <a:solidFill>
                  <a:srgbClr val="000000"/>
                </a:solidFill>
                <a:latin typeface="Arial"/>
                <a:ea typeface="Arial"/>
                <a:cs typeface="Arial"/>
                <a:sym typeface="Arial"/>
              </a:rPr>
              <a:t>Note:</a:t>
            </a:r>
            <a:r>
              <a:rPr lang="en" sz="1200" dirty="0">
                <a:solidFill>
                  <a:srgbClr val="000000"/>
                </a:solidFill>
                <a:latin typeface="Arial"/>
                <a:ea typeface="Arial"/>
                <a:cs typeface="Arial"/>
                <a:sym typeface="Arial"/>
              </a:rPr>
              <a:t> Do not forget to </a:t>
            </a:r>
            <a:r>
              <a:rPr lang="en" sz="1200" i="1" dirty="0">
                <a:solidFill>
                  <a:srgbClr val="000000"/>
                </a:solidFill>
                <a:latin typeface="Arial"/>
                <a:ea typeface="Arial"/>
                <a:cs typeface="Arial"/>
                <a:sym typeface="Arial"/>
              </a:rPr>
              <a:t>'enable the less secure apps' </a:t>
            </a:r>
            <a:r>
              <a:rPr lang="en" sz="1200" dirty="0">
                <a:solidFill>
                  <a:srgbClr val="000000"/>
                </a:solidFill>
                <a:latin typeface="Arial"/>
                <a:ea typeface="Arial"/>
                <a:cs typeface="Arial"/>
                <a:sym typeface="Arial"/>
              </a:rPr>
              <a:t>feature in your Gmail account. Otherwise, the sendEmail function will not work properly.</a:t>
            </a:r>
            <a:endParaRPr sz="1200" dirty="0">
              <a:solidFill>
                <a:srgbClr val="000000"/>
              </a:solidFill>
              <a:latin typeface="Arial"/>
              <a:ea typeface="Arial"/>
              <a:cs typeface="Arial"/>
              <a:sym typeface="Arial"/>
            </a:endParaRPr>
          </a:p>
          <a:p>
            <a:pPr marL="0" lvl="0" indent="0" algn="l" rtl="0">
              <a:spcBef>
                <a:spcPts val="1200"/>
              </a:spcBef>
              <a:spcAft>
                <a:spcPts val="0"/>
              </a:spcAft>
              <a:buNone/>
            </a:pPr>
            <a:endParaRPr sz="1100" b="1" dirty="0">
              <a:solidFill>
                <a:srgbClr val="000000"/>
              </a:solidFill>
              <a:latin typeface="Arial"/>
              <a:ea typeface="Arial"/>
              <a:cs typeface="Arial"/>
              <a:sym typeface="Arial"/>
            </a:endParaRPr>
          </a:p>
          <a:p>
            <a:pPr marL="152400" marR="152400" lvl="0" indent="0" algn="l" rtl="0">
              <a:spcBef>
                <a:spcPts val="200"/>
              </a:spcBef>
              <a:spcAft>
                <a:spcPts val="0"/>
              </a:spcAft>
              <a:buNone/>
            </a:pPr>
            <a:endParaRPr sz="1100" dirty="0">
              <a:solidFill>
                <a:srgbClr val="000000"/>
              </a:solidFill>
              <a:highlight>
                <a:srgbClr val="272822"/>
              </a:highlight>
              <a:latin typeface="Arial"/>
              <a:ea typeface="Arial"/>
              <a:cs typeface="Arial"/>
              <a:sym typeface="Arial"/>
            </a:endParaRPr>
          </a:p>
          <a:p>
            <a:pPr marL="152400" marR="152400" lvl="0" indent="0" algn="l" rtl="0">
              <a:spcBef>
                <a:spcPts val="0"/>
              </a:spcBef>
              <a:spcAft>
                <a:spcPts val="0"/>
              </a:spcAft>
              <a:buNone/>
            </a:pPr>
            <a:endParaRPr sz="1100" dirty="0">
              <a:solidFill>
                <a:srgbClr val="000000"/>
              </a:solidFill>
              <a:highlight>
                <a:srgbClr val="272822"/>
              </a:highlight>
              <a:latin typeface="Arial"/>
              <a:ea typeface="Arial"/>
              <a:cs typeface="Arial"/>
              <a:sym typeface="Arial"/>
            </a:endParaRPr>
          </a:p>
          <a:p>
            <a:pPr marL="0" lvl="0" indent="0" algn="l" rtl="0">
              <a:spcBef>
                <a:spcPts val="1100"/>
              </a:spcBef>
              <a:spcAft>
                <a:spcPts val="200"/>
              </a:spcAft>
              <a:buNone/>
            </a:pPr>
            <a:endParaRPr sz="1400" dirty="0">
              <a:solidFill>
                <a:srgbClr val="000000"/>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36">
                                            <p:txEl>
                                              <p:pRg st="0" end="0"/>
                                            </p:txEl>
                                          </p:spTgt>
                                        </p:tgtEl>
                                        <p:attrNameLst>
                                          <p:attrName>style.visibility</p:attrName>
                                        </p:attrNameLst>
                                      </p:cBhvr>
                                      <p:to>
                                        <p:strVal val="visible"/>
                                      </p:to>
                                    </p:set>
                                    <p:animEffect transition="in" filter="circle(in)">
                                      <p:cBhvr>
                                        <p:cTn id="7" dur="2000"/>
                                        <p:tgtEl>
                                          <p:spTgt spid="23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236">
                                            <p:txEl>
                                              <p:pRg st="1" end="1"/>
                                            </p:txEl>
                                          </p:spTgt>
                                        </p:tgtEl>
                                        <p:attrNameLst>
                                          <p:attrName>style.visibility</p:attrName>
                                        </p:attrNameLst>
                                      </p:cBhvr>
                                      <p:to>
                                        <p:strVal val="visible"/>
                                      </p:to>
                                    </p:set>
                                    <p:animEffect transition="in" filter="circle(in)">
                                      <p:cBhvr>
                                        <p:cTn id="12" dur="2000"/>
                                        <p:tgtEl>
                                          <p:spTgt spid="23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236">
                                            <p:txEl>
                                              <p:pRg st="2" end="2"/>
                                            </p:txEl>
                                          </p:spTgt>
                                        </p:tgtEl>
                                        <p:attrNameLst>
                                          <p:attrName>style.visibility</p:attrName>
                                        </p:attrNameLst>
                                      </p:cBhvr>
                                      <p:to>
                                        <p:strVal val="visible"/>
                                      </p:to>
                                    </p:set>
                                    <p:animEffect transition="in" filter="circle(in)">
                                      <p:cBhvr>
                                        <p:cTn id="17" dur="2000"/>
                                        <p:tgtEl>
                                          <p:spTgt spid="23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grpId="0" nodeType="clickEffect">
                                  <p:stCondLst>
                                    <p:cond delay="0"/>
                                  </p:stCondLst>
                                  <p:childTnLst>
                                    <p:set>
                                      <p:cBhvr>
                                        <p:cTn id="21" dur="1" fill="hold">
                                          <p:stCondLst>
                                            <p:cond delay="0"/>
                                          </p:stCondLst>
                                        </p:cTn>
                                        <p:tgtEl>
                                          <p:spTgt spid="236">
                                            <p:txEl>
                                              <p:pRg st="3" end="3"/>
                                            </p:txEl>
                                          </p:spTgt>
                                        </p:tgtEl>
                                        <p:attrNameLst>
                                          <p:attrName>style.visibility</p:attrName>
                                        </p:attrNameLst>
                                      </p:cBhvr>
                                      <p:to>
                                        <p:strVal val="visible"/>
                                      </p:to>
                                    </p:set>
                                    <p:animEffect transition="in" filter="circle(in)">
                                      <p:cBhvr>
                                        <p:cTn id="22" dur="2000"/>
                                        <p:tgtEl>
                                          <p:spTgt spid="23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6" presetClass="entr" presetSubtype="16" fill="hold" grpId="0" nodeType="clickEffect">
                                  <p:stCondLst>
                                    <p:cond delay="0"/>
                                  </p:stCondLst>
                                  <p:childTnLst>
                                    <p:set>
                                      <p:cBhvr>
                                        <p:cTn id="26" dur="1" fill="hold">
                                          <p:stCondLst>
                                            <p:cond delay="0"/>
                                          </p:stCondLst>
                                        </p:cTn>
                                        <p:tgtEl>
                                          <p:spTgt spid="236">
                                            <p:txEl>
                                              <p:pRg st="4" end="4"/>
                                            </p:txEl>
                                          </p:spTgt>
                                        </p:tgtEl>
                                        <p:attrNameLst>
                                          <p:attrName>style.visibility</p:attrName>
                                        </p:attrNameLst>
                                      </p:cBhvr>
                                      <p:to>
                                        <p:strVal val="visible"/>
                                      </p:to>
                                    </p:set>
                                    <p:animEffect transition="in" filter="circle(in)">
                                      <p:cBhvr>
                                        <p:cTn id="27" dur="2000"/>
                                        <p:tgtEl>
                                          <p:spTgt spid="23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6" presetClass="entr" presetSubtype="16" fill="hold" grpId="0" nodeType="clickEffect">
                                  <p:stCondLst>
                                    <p:cond delay="0"/>
                                  </p:stCondLst>
                                  <p:childTnLst>
                                    <p:set>
                                      <p:cBhvr>
                                        <p:cTn id="31" dur="1" fill="hold">
                                          <p:stCondLst>
                                            <p:cond delay="0"/>
                                          </p:stCondLst>
                                        </p:cTn>
                                        <p:tgtEl>
                                          <p:spTgt spid="236">
                                            <p:txEl>
                                              <p:pRg st="5" end="5"/>
                                            </p:txEl>
                                          </p:spTgt>
                                        </p:tgtEl>
                                        <p:attrNameLst>
                                          <p:attrName>style.visibility</p:attrName>
                                        </p:attrNameLst>
                                      </p:cBhvr>
                                      <p:to>
                                        <p:strVal val="visible"/>
                                      </p:to>
                                    </p:set>
                                    <p:animEffect transition="in" filter="circle(in)">
                                      <p:cBhvr>
                                        <p:cTn id="32" dur="2000"/>
                                        <p:tgtEl>
                                          <p:spTgt spid="236">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6" presetClass="entr" presetSubtype="16" fill="hold" grpId="0" nodeType="clickEffect">
                                  <p:stCondLst>
                                    <p:cond delay="0"/>
                                  </p:stCondLst>
                                  <p:childTnLst>
                                    <p:set>
                                      <p:cBhvr>
                                        <p:cTn id="36" dur="1" fill="hold">
                                          <p:stCondLst>
                                            <p:cond delay="0"/>
                                          </p:stCondLst>
                                        </p:cTn>
                                        <p:tgtEl>
                                          <p:spTgt spid="236">
                                            <p:txEl>
                                              <p:pRg st="6" end="6"/>
                                            </p:txEl>
                                          </p:spTgt>
                                        </p:tgtEl>
                                        <p:attrNameLst>
                                          <p:attrName>style.visibility</p:attrName>
                                        </p:attrNameLst>
                                      </p:cBhvr>
                                      <p:to>
                                        <p:strVal val="visible"/>
                                      </p:to>
                                    </p:set>
                                    <p:animEffect transition="in" filter="circle(in)">
                                      <p:cBhvr>
                                        <p:cTn id="37" dur="2000"/>
                                        <p:tgtEl>
                                          <p:spTgt spid="236">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6" presetClass="entr" presetSubtype="16" fill="hold" grpId="0" nodeType="clickEffect">
                                  <p:stCondLst>
                                    <p:cond delay="0"/>
                                  </p:stCondLst>
                                  <p:childTnLst>
                                    <p:set>
                                      <p:cBhvr>
                                        <p:cTn id="41" dur="1" fill="hold">
                                          <p:stCondLst>
                                            <p:cond delay="0"/>
                                          </p:stCondLst>
                                        </p:cTn>
                                        <p:tgtEl>
                                          <p:spTgt spid="236">
                                            <p:txEl>
                                              <p:pRg st="7" end="7"/>
                                            </p:txEl>
                                          </p:spTgt>
                                        </p:tgtEl>
                                        <p:attrNameLst>
                                          <p:attrName>style.visibility</p:attrName>
                                        </p:attrNameLst>
                                      </p:cBhvr>
                                      <p:to>
                                        <p:strVal val="visible"/>
                                      </p:to>
                                    </p:set>
                                    <p:animEffect transition="in" filter="circle(in)">
                                      <p:cBhvr>
                                        <p:cTn id="42" dur="2000"/>
                                        <p:tgtEl>
                                          <p:spTgt spid="236">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6" presetClass="entr" presetSubtype="16" fill="hold" grpId="0" nodeType="clickEffect">
                                  <p:stCondLst>
                                    <p:cond delay="0"/>
                                  </p:stCondLst>
                                  <p:childTnLst>
                                    <p:set>
                                      <p:cBhvr>
                                        <p:cTn id="46" dur="1" fill="hold">
                                          <p:stCondLst>
                                            <p:cond delay="0"/>
                                          </p:stCondLst>
                                        </p:cTn>
                                        <p:tgtEl>
                                          <p:spTgt spid="236">
                                            <p:txEl>
                                              <p:pRg st="8" end="8"/>
                                            </p:txEl>
                                          </p:spTgt>
                                        </p:tgtEl>
                                        <p:attrNameLst>
                                          <p:attrName>style.visibility</p:attrName>
                                        </p:attrNameLst>
                                      </p:cBhvr>
                                      <p:to>
                                        <p:strVal val="visible"/>
                                      </p:to>
                                    </p:set>
                                    <p:animEffect transition="in" filter="circle(in)">
                                      <p:cBhvr>
                                        <p:cTn id="47" dur="2000"/>
                                        <p:tgtEl>
                                          <p:spTgt spid="236">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6"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34"/>
          <p:cNvSpPr txBox="1">
            <a:spLocks noGrp="1"/>
          </p:cNvSpPr>
          <p:nvPr>
            <p:ph type="title"/>
          </p:nvPr>
        </p:nvSpPr>
        <p:spPr>
          <a:xfrm>
            <a:off x="685875" y="363025"/>
            <a:ext cx="7021200" cy="639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                        Recapitulate</a:t>
            </a:r>
            <a:endParaRPr/>
          </a:p>
        </p:txBody>
      </p:sp>
      <p:sp>
        <p:nvSpPr>
          <p:cNvPr id="242" name="Google Shape;242;p34"/>
          <p:cNvSpPr txBox="1">
            <a:spLocks noGrp="1"/>
          </p:cNvSpPr>
          <p:nvPr>
            <p:ph type="title"/>
          </p:nvPr>
        </p:nvSpPr>
        <p:spPr>
          <a:xfrm>
            <a:off x="903650" y="1002625"/>
            <a:ext cx="7021200" cy="2985000"/>
          </a:xfrm>
          <a:prstGeom prst="rect">
            <a:avLst/>
          </a:prstGeom>
        </p:spPr>
        <p:txBody>
          <a:bodyPr spcFirstLastPara="1" wrap="square" lIns="91425" tIns="91425" rIns="91425" bIns="91425" anchor="ctr" anchorCtr="0">
            <a:noAutofit/>
          </a:bodyPr>
          <a:lstStyle/>
          <a:p>
            <a:pPr marL="1295400" lvl="0" indent="-304800" algn="l" rtl="0">
              <a:lnSpc>
                <a:spcPct val="115000"/>
              </a:lnSpc>
              <a:spcBef>
                <a:spcPts val="1200"/>
              </a:spcBef>
              <a:spcAft>
                <a:spcPts val="0"/>
              </a:spcAft>
              <a:buClr>
                <a:srgbClr val="000000"/>
              </a:buClr>
              <a:buSzPts val="1200"/>
              <a:buFont typeface="Arial"/>
              <a:buAutoNum type="arabicPeriod"/>
            </a:pPr>
            <a:r>
              <a:rPr lang="en" sz="1300" b="0" dirty="0">
                <a:solidFill>
                  <a:srgbClr val="000000"/>
                </a:solidFill>
                <a:latin typeface="Arial"/>
                <a:ea typeface="Arial"/>
                <a:cs typeface="Arial"/>
                <a:sym typeface="Arial"/>
              </a:rPr>
              <a:t>First of all, we have created a </a:t>
            </a:r>
            <a:r>
              <a:rPr lang="en" sz="1300" dirty="0">
                <a:solidFill>
                  <a:srgbClr val="000000"/>
                </a:solidFill>
                <a:latin typeface="Arial"/>
                <a:ea typeface="Arial"/>
                <a:cs typeface="Arial"/>
                <a:sym typeface="Arial"/>
              </a:rPr>
              <a:t>wishme() </a:t>
            </a:r>
            <a:r>
              <a:rPr lang="en" sz="1300" b="0" dirty="0">
                <a:solidFill>
                  <a:srgbClr val="000000"/>
                </a:solidFill>
                <a:latin typeface="Arial"/>
                <a:ea typeface="Arial"/>
                <a:cs typeface="Arial"/>
                <a:sym typeface="Arial"/>
              </a:rPr>
              <a:t>function that gives the greeting functionality according to our A.I system time.</a:t>
            </a:r>
            <a:endParaRPr sz="1300" b="0" dirty="0">
              <a:solidFill>
                <a:srgbClr val="000000"/>
              </a:solidFill>
              <a:latin typeface="Arial"/>
              <a:ea typeface="Arial"/>
              <a:cs typeface="Arial"/>
              <a:sym typeface="Arial"/>
            </a:endParaRPr>
          </a:p>
          <a:p>
            <a:pPr marL="1295400" lvl="0" indent="-304800" algn="l" rtl="0">
              <a:lnSpc>
                <a:spcPct val="115000"/>
              </a:lnSpc>
              <a:spcBef>
                <a:spcPts val="0"/>
              </a:spcBef>
              <a:spcAft>
                <a:spcPts val="0"/>
              </a:spcAft>
              <a:buClr>
                <a:srgbClr val="000000"/>
              </a:buClr>
              <a:buSzPts val="1200"/>
              <a:buFont typeface="Arial"/>
              <a:buAutoNum type="arabicPeriod"/>
            </a:pPr>
            <a:r>
              <a:rPr lang="en" sz="1300" b="0" dirty="0">
                <a:solidFill>
                  <a:srgbClr val="000000"/>
                </a:solidFill>
                <a:latin typeface="Arial"/>
                <a:ea typeface="Arial"/>
                <a:cs typeface="Arial"/>
                <a:sym typeface="Arial"/>
              </a:rPr>
              <a:t>After wishme() function, we have created a </a:t>
            </a:r>
            <a:r>
              <a:rPr lang="en" sz="1300" dirty="0">
                <a:solidFill>
                  <a:srgbClr val="000000"/>
                </a:solidFill>
                <a:latin typeface="Arial"/>
                <a:ea typeface="Arial"/>
                <a:cs typeface="Arial"/>
                <a:sym typeface="Arial"/>
              </a:rPr>
              <a:t>takeCommand() </a:t>
            </a:r>
            <a:r>
              <a:rPr lang="en" sz="1300" b="0" dirty="0">
                <a:solidFill>
                  <a:srgbClr val="000000"/>
                </a:solidFill>
                <a:latin typeface="Arial"/>
                <a:ea typeface="Arial"/>
                <a:cs typeface="Arial"/>
                <a:sym typeface="Arial"/>
              </a:rPr>
              <a:t>function, which helps our A.I to take command from the user. This function is also responsible for returning the user's query in a string format.</a:t>
            </a:r>
            <a:endParaRPr sz="1300" b="0" dirty="0">
              <a:solidFill>
                <a:srgbClr val="000000"/>
              </a:solidFill>
              <a:latin typeface="Arial"/>
              <a:ea typeface="Arial"/>
              <a:cs typeface="Arial"/>
              <a:sym typeface="Arial"/>
            </a:endParaRPr>
          </a:p>
          <a:p>
            <a:pPr marL="1295400" lvl="0" indent="-304800" algn="l" rtl="0">
              <a:lnSpc>
                <a:spcPct val="115000"/>
              </a:lnSpc>
              <a:spcBef>
                <a:spcPts val="0"/>
              </a:spcBef>
              <a:spcAft>
                <a:spcPts val="0"/>
              </a:spcAft>
              <a:buClr>
                <a:srgbClr val="000000"/>
              </a:buClr>
              <a:buSzPts val="1200"/>
              <a:buFont typeface="Arial"/>
              <a:buAutoNum type="arabicPeriod"/>
            </a:pPr>
            <a:r>
              <a:rPr lang="en" sz="1300" b="0" dirty="0">
                <a:solidFill>
                  <a:srgbClr val="000000"/>
                </a:solidFill>
                <a:latin typeface="Arial"/>
                <a:ea typeface="Arial"/>
                <a:cs typeface="Arial"/>
                <a:sym typeface="Arial"/>
              </a:rPr>
              <a:t>We developed the code logic for opening different websites like google, youtube, and stack overflow.</a:t>
            </a:r>
            <a:endParaRPr sz="1300" b="0" dirty="0">
              <a:solidFill>
                <a:srgbClr val="000000"/>
              </a:solidFill>
              <a:latin typeface="Arial"/>
              <a:ea typeface="Arial"/>
              <a:cs typeface="Arial"/>
              <a:sym typeface="Arial"/>
            </a:endParaRPr>
          </a:p>
          <a:p>
            <a:pPr marL="1295400" lvl="0" indent="-304800" algn="l" rtl="0">
              <a:lnSpc>
                <a:spcPct val="115000"/>
              </a:lnSpc>
              <a:spcBef>
                <a:spcPts val="0"/>
              </a:spcBef>
              <a:spcAft>
                <a:spcPts val="0"/>
              </a:spcAft>
              <a:buClr>
                <a:srgbClr val="000000"/>
              </a:buClr>
              <a:buSzPts val="1200"/>
              <a:buFont typeface="Arial"/>
              <a:buAutoNum type="arabicPeriod"/>
            </a:pPr>
            <a:r>
              <a:rPr lang="en" sz="1300" b="0" dirty="0">
                <a:solidFill>
                  <a:srgbClr val="000000"/>
                </a:solidFill>
                <a:latin typeface="Arial"/>
                <a:ea typeface="Arial"/>
                <a:cs typeface="Arial"/>
                <a:sym typeface="Arial"/>
              </a:rPr>
              <a:t>Developed code logic for opening VS Code or any other application.</a:t>
            </a:r>
            <a:endParaRPr sz="1300" b="0" dirty="0">
              <a:solidFill>
                <a:srgbClr val="000000"/>
              </a:solidFill>
              <a:latin typeface="Arial"/>
              <a:ea typeface="Arial"/>
              <a:cs typeface="Arial"/>
              <a:sym typeface="Arial"/>
            </a:endParaRPr>
          </a:p>
          <a:p>
            <a:pPr marL="1295400" lvl="0" indent="-304800" algn="l" rtl="0">
              <a:lnSpc>
                <a:spcPct val="115000"/>
              </a:lnSpc>
              <a:spcBef>
                <a:spcPts val="0"/>
              </a:spcBef>
              <a:spcAft>
                <a:spcPts val="0"/>
              </a:spcAft>
              <a:buClr>
                <a:srgbClr val="000000"/>
              </a:buClr>
              <a:buSzPts val="1200"/>
              <a:buFont typeface="Arial"/>
              <a:buAutoNum type="arabicPeriod"/>
            </a:pPr>
            <a:r>
              <a:rPr lang="en" sz="1300" b="0" dirty="0">
                <a:solidFill>
                  <a:srgbClr val="000000"/>
                </a:solidFill>
                <a:latin typeface="Arial"/>
                <a:ea typeface="Arial"/>
                <a:cs typeface="Arial"/>
                <a:sym typeface="Arial"/>
              </a:rPr>
              <a:t>At last, we added functionality to send emails.</a:t>
            </a:r>
            <a:endParaRPr sz="1300" b="0" dirty="0">
              <a:solidFill>
                <a:srgbClr val="000000"/>
              </a:solidFill>
              <a:latin typeface="Arial"/>
              <a:ea typeface="Arial"/>
              <a:cs typeface="Arial"/>
              <a:sym typeface="Arial"/>
            </a:endParaRPr>
          </a:p>
          <a:p>
            <a:pPr marL="0" lvl="0" indent="0" algn="l" rtl="0">
              <a:spcBef>
                <a:spcPts val="1200"/>
              </a:spcBef>
              <a:spcAft>
                <a:spcPts val="0"/>
              </a:spcAft>
              <a:buNone/>
            </a:pP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42"/>
                                        </p:tgtEl>
                                        <p:attrNameLst>
                                          <p:attrName>style.visibility</p:attrName>
                                        </p:attrNameLst>
                                      </p:cBhvr>
                                      <p:to>
                                        <p:strVal val="visible"/>
                                      </p:to>
                                    </p:set>
                                    <p:animEffect transition="in" filter="circle(in)">
                                      <p:cBhvr>
                                        <p:cTn id="7" dur="2000"/>
                                        <p:tgtEl>
                                          <p:spTgt spid="2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143"/>
        <p:cNvGrpSpPr/>
        <p:nvPr/>
      </p:nvGrpSpPr>
      <p:grpSpPr>
        <a:xfrm>
          <a:off x="0" y="0"/>
          <a:ext cx="0" cy="0"/>
          <a:chOff x="0" y="0"/>
          <a:chExt cx="0" cy="0"/>
        </a:xfrm>
      </p:grpSpPr>
      <p:sp>
        <p:nvSpPr>
          <p:cNvPr id="144" name="Google Shape;144;p18"/>
          <p:cNvSpPr txBox="1">
            <a:spLocks noGrp="1"/>
          </p:cNvSpPr>
          <p:nvPr>
            <p:ph type="title"/>
          </p:nvPr>
        </p:nvSpPr>
        <p:spPr>
          <a:xfrm>
            <a:off x="729450" y="1322450"/>
            <a:ext cx="28599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600" dirty="0"/>
              <a:t>INTRODUCTION</a:t>
            </a:r>
            <a:endParaRPr sz="2600" dirty="0"/>
          </a:p>
        </p:txBody>
      </p:sp>
      <p:sp>
        <p:nvSpPr>
          <p:cNvPr id="145" name="Google Shape;145;p18"/>
          <p:cNvSpPr txBox="1">
            <a:spLocks noGrp="1"/>
          </p:cNvSpPr>
          <p:nvPr>
            <p:ph type="subTitle" idx="4294967295"/>
          </p:nvPr>
        </p:nvSpPr>
        <p:spPr>
          <a:xfrm>
            <a:off x="4542975" y="1376352"/>
            <a:ext cx="4080000" cy="32529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600">
                <a:solidFill>
                  <a:srgbClr val="FFFFFF"/>
                </a:solidFill>
              </a:rPr>
              <a:t>Intro</a:t>
            </a:r>
            <a:endParaRPr sz="1600">
              <a:solidFill>
                <a:srgbClr val="FFFFFF"/>
              </a:solidFill>
            </a:endParaRPr>
          </a:p>
          <a:p>
            <a:pPr marL="0" lvl="0" indent="0" algn="l" rtl="0">
              <a:lnSpc>
                <a:spcPct val="115000"/>
              </a:lnSpc>
              <a:spcBef>
                <a:spcPts val="1600"/>
              </a:spcBef>
              <a:spcAft>
                <a:spcPts val="0"/>
              </a:spcAft>
              <a:buNone/>
            </a:pPr>
            <a:r>
              <a:rPr lang="en" sz="1600">
                <a:solidFill>
                  <a:srgbClr val="FFFFFF"/>
                </a:solidFill>
              </a:rPr>
              <a:t>Purpose</a:t>
            </a:r>
            <a:endParaRPr sz="1600">
              <a:solidFill>
                <a:srgbClr val="FFFFFF"/>
              </a:solidFill>
            </a:endParaRPr>
          </a:p>
          <a:p>
            <a:pPr marL="0" lvl="0" indent="0" algn="l" rtl="0">
              <a:lnSpc>
                <a:spcPct val="115000"/>
              </a:lnSpc>
              <a:spcBef>
                <a:spcPts val="1600"/>
              </a:spcBef>
              <a:spcAft>
                <a:spcPts val="0"/>
              </a:spcAft>
              <a:buNone/>
            </a:pPr>
            <a:r>
              <a:rPr lang="en" sz="1600">
                <a:solidFill>
                  <a:srgbClr val="FFFFFF"/>
                </a:solidFill>
              </a:rPr>
              <a:t>Objectives</a:t>
            </a:r>
            <a:endParaRPr sz="1600">
              <a:solidFill>
                <a:srgbClr val="FFFFFF"/>
              </a:solidFill>
            </a:endParaRPr>
          </a:p>
          <a:p>
            <a:pPr marL="0" lvl="0" indent="0" algn="l" rtl="0">
              <a:lnSpc>
                <a:spcPct val="115000"/>
              </a:lnSpc>
              <a:spcBef>
                <a:spcPts val="1600"/>
              </a:spcBef>
              <a:spcAft>
                <a:spcPts val="0"/>
              </a:spcAft>
              <a:buNone/>
            </a:pPr>
            <a:r>
              <a:rPr lang="en" sz="1600">
                <a:solidFill>
                  <a:srgbClr val="FFFFFF"/>
                </a:solidFill>
              </a:rPr>
              <a:t>Applicability</a:t>
            </a:r>
            <a:endParaRPr sz="1600">
              <a:solidFill>
                <a:srgbClr val="FFFFFF"/>
              </a:solidFill>
            </a:endParaRPr>
          </a:p>
          <a:p>
            <a:pPr marL="0" lvl="0" indent="0" algn="l" rtl="0">
              <a:lnSpc>
                <a:spcPct val="115000"/>
              </a:lnSpc>
              <a:spcBef>
                <a:spcPts val="1600"/>
              </a:spcBef>
              <a:spcAft>
                <a:spcPts val="0"/>
              </a:spcAft>
              <a:buNone/>
            </a:pPr>
            <a:r>
              <a:rPr lang="en" sz="1600">
                <a:solidFill>
                  <a:srgbClr val="FFFFFF"/>
                </a:solidFill>
              </a:rPr>
              <a:t>Hardware &amp; Software Used</a:t>
            </a:r>
            <a:endParaRPr sz="1600">
              <a:solidFill>
                <a:srgbClr val="FFFFFF"/>
              </a:solidFill>
            </a:endParaRPr>
          </a:p>
          <a:p>
            <a:pPr marL="0" lvl="0" indent="0" algn="l" rtl="0">
              <a:spcBef>
                <a:spcPts val="1600"/>
              </a:spcBef>
              <a:spcAft>
                <a:spcPts val="1600"/>
              </a:spcAft>
              <a:buNone/>
            </a:pPr>
            <a:endParaRPr sz="18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144"/>
                                        </p:tgtEl>
                                        <p:attrNameLst>
                                          <p:attrName>style.visibility</p:attrName>
                                        </p:attrNameLst>
                                      </p:cBhvr>
                                      <p:to>
                                        <p:strVal val="visible"/>
                                      </p:to>
                                    </p:set>
                                    <p:animEffect transition="in" filter="circle(in)">
                                      <p:cBhvr>
                                        <p:cTn id="7" dur="2000"/>
                                        <p:tgtEl>
                                          <p:spTgt spid="1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19"/>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Intro</a:t>
            </a:r>
            <a:endParaRPr sz="3000"/>
          </a:p>
        </p:txBody>
      </p:sp>
      <p:sp>
        <p:nvSpPr>
          <p:cNvPr id="151" name="Google Shape;151;p19"/>
          <p:cNvSpPr txBox="1">
            <a:spLocks noGrp="1"/>
          </p:cNvSpPr>
          <p:nvPr>
            <p:ph type="body" idx="2"/>
          </p:nvPr>
        </p:nvSpPr>
        <p:spPr>
          <a:xfrm>
            <a:off x="5130650" y="448150"/>
            <a:ext cx="3374400" cy="3790800"/>
          </a:xfrm>
          <a:prstGeom prst="rect">
            <a:avLst/>
          </a:prstGeom>
        </p:spPr>
        <p:txBody>
          <a:bodyPr spcFirstLastPara="1" wrap="square" lIns="91425" tIns="91425" rIns="91425" bIns="91425" anchor="t" anchorCtr="0">
            <a:normAutofit fontScale="92500" lnSpcReduction="20000"/>
          </a:bodyPr>
          <a:lstStyle/>
          <a:p>
            <a:pPr marL="0" lvl="0" indent="0" algn="l" rtl="0">
              <a:lnSpc>
                <a:spcPct val="190909"/>
              </a:lnSpc>
              <a:spcBef>
                <a:spcPts val="1400"/>
              </a:spcBef>
              <a:spcAft>
                <a:spcPts val="0"/>
              </a:spcAft>
              <a:buNone/>
            </a:pPr>
            <a:r>
              <a:rPr lang="en" sz="1100" dirty="0">
                <a:solidFill>
                  <a:srgbClr val="000000"/>
                </a:solidFill>
                <a:highlight>
                  <a:srgbClr val="FFFFFF"/>
                </a:highlight>
                <a:latin typeface="Arial"/>
                <a:ea typeface="Arial"/>
                <a:cs typeface="Arial"/>
                <a:sym typeface="Arial"/>
              </a:rPr>
              <a:t>In today’s era, almost all tasks are digitized. We have Smartphone in hands and it is nothing less than having world at your fingertips. These days we aren’t even using fingers. We just speak of the task and it is done. There exist systems where we can say Text Dad, “I’ll be late today.” And the text is sent. That is the task of a Virtual Assistant.</a:t>
            </a:r>
            <a:r>
              <a:rPr lang="en" sz="1100" dirty="0">
                <a:solidFill>
                  <a:srgbClr val="000000"/>
                </a:solidFill>
                <a:latin typeface="Arial"/>
                <a:ea typeface="Arial"/>
                <a:cs typeface="Arial"/>
                <a:sym typeface="Arial"/>
              </a:rPr>
              <a:t> </a:t>
            </a:r>
            <a:endParaRPr sz="1100" dirty="0">
              <a:solidFill>
                <a:srgbClr val="000000"/>
              </a:solidFill>
              <a:latin typeface="Arial"/>
              <a:ea typeface="Arial"/>
              <a:cs typeface="Arial"/>
              <a:sym typeface="Arial"/>
            </a:endParaRPr>
          </a:p>
          <a:p>
            <a:pPr marL="0" lvl="0" indent="0" algn="l" rtl="0">
              <a:lnSpc>
                <a:spcPct val="190909"/>
              </a:lnSpc>
              <a:spcBef>
                <a:spcPts val="1400"/>
              </a:spcBef>
              <a:spcAft>
                <a:spcPts val="0"/>
              </a:spcAft>
              <a:buNone/>
            </a:pPr>
            <a:r>
              <a:rPr lang="en" sz="1100" dirty="0">
                <a:solidFill>
                  <a:srgbClr val="000000"/>
                </a:solidFill>
                <a:latin typeface="Arial"/>
                <a:ea typeface="Arial"/>
                <a:cs typeface="Arial"/>
                <a:sym typeface="Arial"/>
              </a:rPr>
              <a:t>Virtual Assistants are software programs that help you ease your day to day tasks, such as showing weather report, creating reminders, making shopping lists etc. They can take commands via text (online chat bots) or by voice.</a:t>
            </a: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151">
                                            <p:txEl>
                                              <p:pRg st="0" end="0"/>
                                            </p:txEl>
                                          </p:spTgt>
                                        </p:tgtEl>
                                        <p:attrNameLst>
                                          <p:attrName>style.visibility</p:attrName>
                                        </p:attrNameLst>
                                      </p:cBhvr>
                                      <p:to>
                                        <p:strVal val="visible"/>
                                      </p:to>
                                    </p:set>
                                    <p:animEffect transition="in" filter="circle(in)">
                                      <p:cBhvr>
                                        <p:cTn id="7" dur="2000"/>
                                        <p:tgtEl>
                                          <p:spTgt spid="15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151">
                                            <p:txEl>
                                              <p:pRg st="1" end="1"/>
                                            </p:txEl>
                                          </p:spTgt>
                                        </p:tgtEl>
                                        <p:attrNameLst>
                                          <p:attrName>style.visibility</p:attrName>
                                        </p:attrNameLst>
                                      </p:cBhvr>
                                      <p:to>
                                        <p:strVal val="visible"/>
                                      </p:to>
                                    </p:set>
                                    <p:animEffect transition="in" filter="circle(in)">
                                      <p:cBhvr>
                                        <p:cTn id="12" dur="2000"/>
                                        <p:tgtEl>
                                          <p:spTgt spid="151">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1"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20"/>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Purpose</a:t>
            </a:r>
            <a:endParaRPr sz="3000"/>
          </a:p>
        </p:txBody>
      </p:sp>
      <p:sp>
        <p:nvSpPr>
          <p:cNvPr id="157" name="Google Shape;157;p20"/>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Autofit/>
          </a:bodyPr>
          <a:lstStyle/>
          <a:p>
            <a:pPr marL="0" lvl="0" indent="0" algn="l" rtl="0">
              <a:lnSpc>
                <a:spcPct val="190909"/>
              </a:lnSpc>
              <a:spcBef>
                <a:spcPts val="1400"/>
              </a:spcBef>
              <a:spcAft>
                <a:spcPts val="0"/>
              </a:spcAft>
              <a:buNone/>
            </a:pPr>
            <a:r>
              <a:rPr lang="en" sz="1100" dirty="0">
                <a:solidFill>
                  <a:srgbClr val="000000"/>
                </a:solidFill>
                <a:highlight>
                  <a:srgbClr val="FFFFFF"/>
                </a:highlight>
                <a:latin typeface="Arial"/>
                <a:ea typeface="Arial"/>
                <a:cs typeface="Arial"/>
                <a:sym typeface="Arial"/>
              </a:rPr>
              <a:t>The purpose of a virtual assistant is to be capable of voice interaction, music playback, making to-do lists, setting alarms, streaming podcasts, playing audiobooks, and providing weather, traffic, sports, and other real-time information, such as news. Virtual assistants enable users to speak natural language voice commands in order to operate the device and its apps.</a:t>
            </a:r>
            <a:endParaRPr sz="1100" dirty="0">
              <a:solidFill>
                <a:srgbClr val="000000"/>
              </a:solidFill>
              <a:highlight>
                <a:srgbClr val="FFFFFF"/>
              </a:highlight>
              <a:latin typeface="Arial"/>
              <a:ea typeface="Arial"/>
              <a:cs typeface="Arial"/>
              <a:sym typeface="Arial"/>
            </a:endParaRPr>
          </a:p>
          <a:p>
            <a:pPr marL="0" lvl="0" indent="0" algn="l" rtl="0">
              <a:lnSpc>
                <a:spcPct val="115000"/>
              </a:lnSpc>
              <a:spcBef>
                <a:spcPts val="0"/>
              </a:spcBef>
              <a:spcAft>
                <a:spcPts val="1600"/>
              </a:spcAft>
              <a:buNone/>
            </a:pP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157">
                                            <p:txEl>
                                              <p:pRg st="0" end="0"/>
                                            </p:txEl>
                                          </p:spTgt>
                                        </p:tgtEl>
                                        <p:attrNameLst>
                                          <p:attrName>style.visibility</p:attrName>
                                        </p:attrNameLst>
                                      </p:cBhvr>
                                      <p:to>
                                        <p:strVal val="visible"/>
                                      </p:to>
                                    </p:set>
                                    <p:animEffect transition="in" filter="circle(in)">
                                      <p:cBhvr>
                                        <p:cTn id="7" dur="2000"/>
                                        <p:tgtEl>
                                          <p:spTgt spid="15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7"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21"/>
          <p:cNvSpPr txBox="1">
            <a:spLocks noGrp="1"/>
          </p:cNvSpPr>
          <p:nvPr>
            <p:ph type="body" idx="2"/>
          </p:nvPr>
        </p:nvSpPr>
        <p:spPr>
          <a:xfrm>
            <a:off x="5152425" y="217950"/>
            <a:ext cx="3374400" cy="4827600"/>
          </a:xfrm>
          <a:prstGeom prst="rect">
            <a:avLst/>
          </a:prstGeom>
        </p:spPr>
        <p:txBody>
          <a:bodyPr spcFirstLastPara="1" wrap="square" lIns="91425" tIns="91425" rIns="91425" bIns="91425" anchor="t" anchorCtr="0">
            <a:noAutofit/>
          </a:bodyPr>
          <a:lstStyle/>
          <a:p>
            <a:pPr marL="0" lvl="0" indent="0" algn="l" rtl="0">
              <a:lnSpc>
                <a:spcPct val="190909"/>
              </a:lnSpc>
              <a:spcBef>
                <a:spcPts val="1400"/>
              </a:spcBef>
              <a:spcAft>
                <a:spcPts val="0"/>
              </a:spcAft>
              <a:buNone/>
            </a:pPr>
            <a:r>
              <a:rPr lang="en" sz="1100" dirty="0">
                <a:solidFill>
                  <a:srgbClr val="000000"/>
                </a:solidFill>
                <a:highlight>
                  <a:srgbClr val="FFFFFF"/>
                </a:highlight>
                <a:latin typeface="Arial"/>
                <a:ea typeface="Arial"/>
                <a:cs typeface="Arial"/>
                <a:sym typeface="Arial"/>
              </a:rPr>
              <a:t>Main objective of building personal assistant software (a virtual assistant) is using semantic data sources available on the web, user generated content and providing knowledge from knowledge databases.</a:t>
            </a:r>
            <a:endParaRPr sz="1100" dirty="0">
              <a:solidFill>
                <a:srgbClr val="000000"/>
              </a:solidFill>
              <a:highlight>
                <a:srgbClr val="FFFFFF"/>
              </a:highlight>
              <a:latin typeface="Arial"/>
              <a:ea typeface="Arial"/>
              <a:cs typeface="Arial"/>
              <a:sym typeface="Arial"/>
            </a:endParaRPr>
          </a:p>
          <a:p>
            <a:pPr marL="0" lvl="0" indent="0" algn="l" rtl="0">
              <a:lnSpc>
                <a:spcPct val="190909"/>
              </a:lnSpc>
              <a:spcBef>
                <a:spcPts val="1400"/>
              </a:spcBef>
              <a:spcAft>
                <a:spcPts val="0"/>
              </a:spcAft>
              <a:buNone/>
            </a:pPr>
            <a:r>
              <a:rPr lang="en" sz="1100" dirty="0">
                <a:solidFill>
                  <a:srgbClr val="000000"/>
                </a:solidFill>
                <a:highlight>
                  <a:srgbClr val="FFFFFF"/>
                </a:highlight>
                <a:latin typeface="Arial"/>
                <a:ea typeface="Arial"/>
                <a:cs typeface="Arial"/>
                <a:sym typeface="Arial"/>
              </a:rPr>
              <a:t> The main purpose of an intelligent virtual assistant is to answer questions that users may have. This may be done in a business environment, for example, on the business website, with a chat interface. On the mobile platform, the intelligent virtual assistant is available as a call-button operated service where a voice asks the user “What can I do for you?” and then responds to verbal input.</a:t>
            </a:r>
            <a:endParaRPr sz="1100" dirty="0">
              <a:solidFill>
                <a:srgbClr val="000000"/>
              </a:solidFill>
              <a:highlight>
                <a:srgbClr val="FFFFFF"/>
              </a:highlight>
              <a:latin typeface="Arial"/>
              <a:ea typeface="Arial"/>
              <a:cs typeface="Arial"/>
              <a:sym typeface="Arial"/>
            </a:endParaRPr>
          </a:p>
        </p:txBody>
      </p:sp>
      <p:sp>
        <p:nvSpPr>
          <p:cNvPr id="163" name="Google Shape;163;p21"/>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Objectives</a:t>
            </a:r>
            <a:endParaRPr sz="3000" b="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162">
                                            <p:txEl>
                                              <p:pRg st="0" end="0"/>
                                            </p:txEl>
                                          </p:spTgt>
                                        </p:tgtEl>
                                        <p:attrNameLst>
                                          <p:attrName>style.visibility</p:attrName>
                                        </p:attrNameLst>
                                      </p:cBhvr>
                                      <p:to>
                                        <p:strVal val="visible"/>
                                      </p:to>
                                    </p:set>
                                    <p:animEffect transition="in" filter="circle(in)">
                                      <p:cBhvr>
                                        <p:cTn id="7" dur="2000"/>
                                        <p:tgtEl>
                                          <p:spTgt spid="16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162">
                                            <p:txEl>
                                              <p:pRg st="1" end="1"/>
                                            </p:txEl>
                                          </p:spTgt>
                                        </p:tgtEl>
                                        <p:attrNameLst>
                                          <p:attrName>style.visibility</p:attrName>
                                        </p:attrNameLst>
                                      </p:cBhvr>
                                      <p:to>
                                        <p:strVal val="visible"/>
                                      </p:to>
                                    </p:set>
                                    <p:animEffect transition="in" filter="circle(in)">
                                      <p:cBhvr>
                                        <p:cTn id="12" dur="2000"/>
                                        <p:tgtEl>
                                          <p:spTgt spid="16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2"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22"/>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Applicability</a:t>
            </a:r>
            <a:endParaRPr sz="3000"/>
          </a:p>
        </p:txBody>
      </p:sp>
      <p:sp>
        <p:nvSpPr>
          <p:cNvPr id="169" name="Google Shape;169;p22"/>
          <p:cNvSpPr txBox="1">
            <a:spLocks noGrp="1"/>
          </p:cNvSpPr>
          <p:nvPr>
            <p:ph type="body" idx="2"/>
          </p:nvPr>
        </p:nvSpPr>
        <p:spPr>
          <a:xfrm>
            <a:off x="5143500" y="316050"/>
            <a:ext cx="3618000" cy="4380600"/>
          </a:xfrm>
          <a:prstGeom prst="rect">
            <a:avLst/>
          </a:prstGeom>
        </p:spPr>
        <p:txBody>
          <a:bodyPr spcFirstLastPara="1" wrap="square" lIns="91425" tIns="91425" rIns="91425" bIns="91425" anchor="t" anchorCtr="0">
            <a:noAutofit/>
          </a:bodyPr>
          <a:lstStyle/>
          <a:p>
            <a:pPr marL="0" lvl="0" indent="0" algn="l" rtl="0">
              <a:lnSpc>
                <a:spcPct val="190909"/>
              </a:lnSpc>
              <a:spcBef>
                <a:spcPts val="1400"/>
              </a:spcBef>
              <a:spcAft>
                <a:spcPts val="0"/>
              </a:spcAft>
              <a:buNone/>
            </a:pPr>
            <a:r>
              <a:rPr lang="en" sz="1100" dirty="0">
                <a:solidFill>
                  <a:srgbClr val="000000"/>
                </a:solidFill>
                <a:highlight>
                  <a:srgbClr val="FFFFFF"/>
                </a:highlight>
                <a:latin typeface="Arial"/>
                <a:ea typeface="Arial"/>
                <a:cs typeface="Arial"/>
                <a:sym typeface="Arial"/>
              </a:rPr>
              <a:t>The mass adoption of artificial intelligence in users’ everyday lives is also fueling the shift towards voice. The number of IoT devices such as smart thermostats and speakers are giving voice assistants more utility in a connected user’s life. Smart speakers are the number one way we are seeing voice being used. Many industry experts even predict that nearly every application will integrate voice technology in some way in the next 5 years. The use of virtual assistants can also enhance the system of IoT. Twenty years from now, Microsoft and its competitors will be offering personal digital assistants that will offer the services of a full-time employee usually reserved for the rich &amp; famous.</a:t>
            </a:r>
            <a:endParaRPr sz="1100" dirty="0">
              <a:solidFill>
                <a:srgbClr val="000000"/>
              </a:solidFill>
              <a:highlight>
                <a:srgbClr val="FFFFFF"/>
              </a:highlight>
              <a:latin typeface="Arial"/>
              <a:ea typeface="Arial"/>
              <a:cs typeface="Arial"/>
              <a:sym typeface="Arial"/>
            </a:endParaRPr>
          </a:p>
          <a:p>
            <a:pPr marL="0" lvl="0" indent="0" algn="ctr" rtl="0">
              <a:lnSpc>
                <a:spcPct val="115000"/>
              </a:lnSpc>
              <a:spcBef>
                <a:spcPts val="0"/>
              </a:spcBef>
              <a:spcAft>
                <a:spcPts val="1600"/>
              </a:spcAft>
              <a:buNone/>
            </a:pPr>
            <a:endParaRPr sz="11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169">
                                            <p:txEl>
                                              <p:pRg st="0" end="0"/>
                                            </p:txEl>
                                          </p:spTgt>
                                        </p:tgtEl>
                                        <p:attrNameLst>
                                          <p:attrName>style.visibility</p:attrName>
                                        </p:attrNameLst>
                                      </p:cBhvr>
                                      <p:to>
                                        <p:strVal val="visible"/>
                                      </p:to>
                                    </p:set>
                                    <p:animEffect transition="in" filter="circle(in)">
                                      <p:cBhvr>
                                        <p:cTn id="7" dur="2000"/>
                                        <p:tgtEl>
                                          <p:spTgt spid="16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9"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23"/>
          <p:cNvSpPr txBox="1">
            <a:spLocks noGrp="1"/>
          </p:cNvSpPr>
          <p:nvPr>
            <p:ph type="title"/>
          </p:nvPr>
        </p:nvSpPr>
        <p:spPr>
          <a:xfrm>
            <a:off x="730000" y="1318650"/>
            <a:ext cx="3300900" cy="1785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Hardware &amp; Software Used</a:t>
            </a:r>
            <a:endParaRPr sz="3000"/>
          </a:p>
        </p:txBody>
      </p:sp>
      <p:sp>
        <p:nvSpPr>
          <p:cNvPr id="175" name="Google Shape;175;p23"/>
          <p:cNvSpPr txBox="1"/>
          <p:nvPr/>
        </p:nvSpPr>
        <p:spPr>
          <a:xfrm>
            <a:off x="5207600" y="2891725"/>
            <a:ext cx="3300900" cy="354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endParaRPr sz="1100">
              <a:solidFill>
                <a:schemeClr val="accent1"/>
              </a:solidFill>
              <a:latin typeface="Lato"/>
              <a:ea typeface="Lato"/>
              <a:cs typeface="Lato"/>
              <a:sym typeface="Lato"/>
            </a:endParaRPr>
          </a:p>
        </p:txBody>
      </p:sp>
      <p:sp>
        <p:nvSpPr>
          <p:cNvPr id="176" name="Google Shape;176;p23"/>
          <p:cNvSpPr txBox="1"/>
          <p:nvPr/>
        </p:nvSpPr>
        <p:spPr>
          <a:xfrm>
            <a:off x="5665275" y="1477650"/>
            <a:ext cx="2780100" cy="21882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100" dirty="0">
                <a:solidFill>
                  <a:schemeClr val="accent1"/>
                </a:solidFill>
                <a:latin typeface="Lato"/>
                <a:ea typeface="Lato"/>
                <a:cs typeface="Lato"/>
                <a:sym typeface="Lato"/>
              </a:rPr>
              <a:t>HARDWARE:</a:t>
            </a:r>
            <a:endParaRPr sz="1100" dirty="0">
              <a:solidFill>
                <a:schemeClr val="accent1"/>
              </a:solidFill>
              <a:latin typeface="Lato"/>
              <a:ea typeface="Lato"/>
              <a:cs typeface="Lato"/>
              <a:sym typeface="Lato"/>
            </a:endParaRPr>
          </a:p>
          <a:p>
            <a:pPr marL="457200" lvl="0" indent="-298450" algn="l" rtl="0">
              <a:lnSpc>
                <a:spcPct val="115000"/>
              </a:lnSpc>
              <a:spcBef>
                <a:spcPts val="0"/>
              </a:spcBef>
              <a:spcAft>
                <a:spcPts val="0"/>
              </a:spcAft>
              <a:buClr>
                <a:schemeClr val="accent1"/>
              </a:buClr>
              <a:buSzPts val="1100"/>
              <a:buFont typeface="Lato"/>
              <a:buChar char="●"/>
            </a:pPr>
            <a:r>
              <a:rPr lang="en" sz="1100" dirty="0">
                <a:solidFill>
                  <a:schemeClr val="accent1"/>
                </a:solidFill>
                <a:latin typeface="Lato"/>
                <a:ea typeface="Lato"/>
                <a:cs typeface="Lato"/>
                <a:sym typeface="Lato"/>
              </a:rPr>
              <a:t> Pentium-pro processor or later. </a:t>
            </a:r>
            <a:endParaRPr sz="1100" dirty="0">
              <a:solidFill>
                <a:schemeClr val="accent1"/>
              </a:solidFill>
              <a:latin typeface="Lato"/>
              <a:ea typeface="Lato"/>
              <a:cs typeface="Lato"/>
              <a:sym typeface="Lato"/>
            </a:endParaRPr>
          </a:p>
          <a:p>
            <a:pPr marL="457200" lvl="0" indent="-298450" algn="l" rtl="0">
              <a:lnSpc>
                <a:spcPct val="115000"/>
              </a:lnSpc>
              <a:spcBef>
                <a:spcPts val="0"/>
              </a:spcBef>
              <a:spcAft>
                <a:spcPts val="0"/>
              </a:spcAft>
              <a:buClr>
                <a:schemeClr val="accent1"/>
              </a:buClr>
              <a:buSzPts val="1100"/>
              <a:buFont typeface="Lato"/>
              <a:buChar char="●"/>
            </a:pPr>
            <a:r>
              <a:rPr lang="en" sz="1100" dirty="0">
                <a:solidFill>
                  <a:schemeClr val="accent1"/>
                </a:solidFill>
                <a:latin typeface="Lato"/>
                <a:ea typeface="Lato"/>
                <a:cs typeface="Lato"/>
                <a:sym typeface="Lato"/>
              </a:rPr>
              <a:t>RAM 512MB or more</a:t>
            </a:r>
            <a:endParaRPr sz="1100" dirty="0">
              <a:solidFill>
                <a:schemeClr val="accent1"/>
              </a:solidFill>
              <a:latin typeface="Lato"/>
              <a:ea typeface="Lato"/>
              <a:cs typeface="Lato"/>
              <a:sym typeface="Lato"/>
            </a:endParaRPr>
          </a:p>
          <a:p>
            <a:pPr marL="0" lvl="0" indent="0" algn="l" rtl="0">
              <a:lnSpc>
                <a:spcPct val="115000"/>
              </a:lnSpc>
              <a:spcBef>
                <a:spcPts val="0"/>
              </a:spcBef>
              <a:spcAft>
                <a:spcPts val="0"/>
              </a:spcAft>
              <a:buNone/>
            </a:pPr>
            <a:endParaRPr sz="1100" dirty="0">
              <a:solidFill>
                <a:schemeClr val="accent1"/>
              </a:solidFill>
              <a:latin typeface="Lato"/>
              <a:ea typeface="Lato"/>
              <a:cs typeface="Lato"/>
              <a:sym typeface="Lato"/>
            </a:endParaRPr>
          </a:p>
          <a:p>
            <a:pPr marL="0" lvl="0" indent="0" algn="l" rtl="0">
              <a:lnSpc>
                <a:spcPct val="115000"/>
              </a:lnSpc>
              <a:spcBef>
                <a:spcPts val="0"/>
              </a:spcBef>
              <a:spcAft>
                <a:spcPts val="0"/>
              </a:spcAft>
              <a:buNone/>
            </a:pPr>
            <a:endParaRPr sz="1100" dirty="0">
              <a:solidFill>
                <a:schemeClr val="accent1"/>
              </a:solidFill>
              <a:latin typeface="Lato"/>
              <a:ea typeface="Lato"/>
              <a:cs typeface="Lato"/>
              <a:sym typeface="Lato"/>
            </a:endParaRPr>
          </a:p>
          <a:p>
            <a:pPr marL="0" lvl="0" indent="0" algn="ctr" rtl="0">
              <a:lnSpc>
                <a:spcPct val="115000"/>
              </a:lnSpc>
              <a:spcBef>
                <a:spcPts val="0"/>
              </a:spcBef>
              <a:spcAft>
                <a:spcPts val="0"/>
              </a:spcAft>
              <a:buNone/>
            </a:pPr>
            <a:r>
              <a:rPr lang="en" sz="1100" dirty="0">
                <a:solidFill>
                  <a:schemeClr val="accent1"/>
                </a:solidFill>
                <a:latin typeface="Lato"/>
                <a:ea typeface="Lato"/>
                <a:cs typeface="Lato"/>
                <a:sym typeface="Lato"/>
              </a:rPr>
              <a:t>SOFTWARE:</a:t>
            </a:r>
            <a:endParaRPr sz="1100" dirty="0">
              <a:solidFill>
                <a:schemeClr val="accent1"/>
              </a:solidFill>
              <a:latin typeface="Lato"/>
              <a:ea typeface="Lato"/>
              <a:cs typeface="Lato"/>
              <a:sym typeface="Lato"/>
            </a:endParaRPr>
          </a:p>
          <a:p>
            <a:pPr marL="457200" lvl="0" indent="-298450" algn="l" rtl="0">
              <a:lnSpc>
                <a:spcPct val="115000"/>
              </a:lnSpc>
              <a:spcBef>
                <a:spcPts val="0"/>
              </a:spcBef>
              <a:spcAft>
                <a:spcPts val="0"/>
              </a:spcAft>
              <a:buClr>
                <a:schemeClr val="accent1"/>
              </a:buClr>
              <a:buSzPts val="1100"/>
              <a:buFont typeface="Lato"/>
              <a:buChar char="●"/>
            </a:pPr>
            <a:r>
              <a:rPr lang="en" sz="1100" dirty="0">
                <a:solidFill>
                  <a:schemeClr val="accent1"/>
                </a:solidFill>
                <a:latin typeface="Lato"/>
                <a:ea typeface="Lato"/>
                <a:cs typeface="Lato"/>
                <a:sym typeface="Lato"/>
              </a:rPr>
              <a:t>Windows 7(32-bit) or above. </a:t>
            </a:r>
            <a:endParaRPr sz="1100" dirty="0">
              <a:solidFill>
                <a:schemeClr val="accent1"/>
              </a:solidFill>
              <a:latin typeface="Lato"/>
              <a:ea typeface="Lato"/>
              <a:cs typeface="Lato"/>
              <a:sym typeface="Lato"/>
            </a:endParaRPr>
          </a:p>
          <a:p>
            <a:pPr marL="457200" lvl="0" indent="-298450" algn="l" rtl="0">
              <a:lnSpc>
                <a:spcPct val="115000"/>
              </a:lnSpc>
              <a:spcBef>
                <a:spcPts val="0"/>
              </a:spcBef>
              <a:spcAft>
                <a:spcPts val="0"/>
              </a:spcAft>
              <a:buClr>
                <a:schemeClr val="accent1"/>
              </a:buClr>
              <a:buSzPts val="1100"/>
              <a:buFont typeface="Lato"/>
              <a:buChar char="●"/>
            </a:pPr>
            <a:r>
              <a:rPr lang="en" sz="1100" dirty="0">
                <a:solidFill>
                  <a:schemeClr val="accent1"/>
                </a:solidFill>
                <a:latin typeface="Lato"/>
                <a:ea typeface="Lato"/>
                <a:cs typeface="Lato"/>
                <a:sym typeface="Lato"/>
              </a:rPr>
              <a:t>Python 2.7 or later </a:t>
            </a:r>
            <a:endParaRPr sz="1100" dirty="0">
              <a:solidFill>
                <a:schemeClr val="accent1"/>
              </a:solidFill>
              <a:latin typeface="Lato"/>
              <a:ea typeface="Lato"/>
              <a:cs typeface="Lato"/>
              <a:sym typeface="Lato"/>
            </a:endParaRPr>
          </a:p>
          <a:p>
            <a:pPr marL="457200" lvl="0" indent="-298450" algn="l" rtl="0">
              <a:lnSpc>
                <a:spcPct val="115000"/>
              </a:lnSpc>
              <a:spcBef>
                <a:spcPts val="0"/>
              </a:spcBef>
              <a:spcAft>
                <a:spcPts val="0"/>
              </a:spcAft>
              <a:buClr>
                <a:schemeClr val="accent1"/>
              </a:buClr>
              <a:buSzPts val="1100"/>
              <a:buFont typeface="Lato"/>
              <a:buChar char="●"/>
            </a:pPr>
            <a:r>
              <a:rPr lang="en" sz="1100" dirty="0">
                <a:solidFill>
                  <a:schemeClr val="accent1"/>
                </a:solidFill>
                <a:latin typeface="Lato"/>
                <a:ea typeface="Lato"/>
                <a:cs typeface="Lato"/>
                <a:sym typeface="Lato"/>
              </a:rPr>
              <a:t> Chrome Driver</a:t>
            </a:r>
            <a:endParaRPr sz="1100" dirty="0">
              <a:solidFill>
                <a:schemeClr val="accent1"/>
              </a:solidFill>
              <a:latin typeface="Lato"/>
              <a:ea typeface="Lato"/>
              <a:cs typeface="Lato"/>
              <a:sym typeface="Lat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176"/>
                                        </p:tgtEl>
                                        <p:attrNameLst>
                                          <p:attrName>style.visibility</p:attrName>
                                        </p:attrNameLst>
                                      </p:cBhvr>
                                      <p:to>
                                        <p:strVal val="visible"/>
                                      </p:to>
                                    </p:set>
                                    <p:animEffect transition="in" filter="circle(in)">
                                      <p:cBhvr>
                                        <p:cTn id="7" dur="2000"/>
                                        <p:tgtEl>
                                          <p:spTgt spid="1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24"/>
          <p:cNvSpPr txBox="1">
            <a:spLocks noGrp="1"/>
          </p:cNvSpPr>
          <p:nvPr>
            <p:ph type="body" idx="1"/>
          </p:nvPr>
        </p:nvSpPr>
        <p:spPr>
          <a:xfrm>
            <a:off x="141675" y="2057075"/>
            <a:ext cx="6636300" cy="2261100"/>
          </a:xfrm>
          <a:prstGeom prst="rect">
            <a:avLst/>
          </a:prstGeom>
        </p:spPr>
        <p:txBody>
          <a:bodyPr spcFirstLastPara="1" wrap="square" lIns="91425" tIns="91425" rIns="91425" bIns="91425" anchor="t" anchorCtr="0">
            <a:noAutofit/>
          </a:bodyPr>
          <a:lstStyle/>
          <a:p>
            <a:pPr marL="1295400" lvl="0" indent="-298450" algn="l" rtl="0">
              <a:spcBef>
                <a:spcPts val="1200"/>
              </a:spcBef>
              <a:spcAft>
                <a:spcPts val="0"/>
              </a:spcAft>
              <a:buClr>
                <a:srgbClr val="000000"/>
              </a:buClr>
              <a:buSzPts val="1100"/>
              <a:buFont typeface="Arial"/>
              <a:buChar char="●"/>
            </a:pPr>
            <a:r>
              <a:rPr lang="en" sz="1200" dirty="0">
                <a:solidFill>
                  <a:srgbClr val="000000"/>
                </a:solidFill>
                <a:latin typeface="Arial"/>
                <a:ea typeface="Arial"/>
                <a:cs typeface="Arial"/>
                <a:sym typeface="Arial"/>
              </a:rPr>
              <a:t>It can send emails on your behalf.</a:t>
            </a:r>
            <a:endParaRPr sz="1200" dirty="0">
              <a:solidFill>
                <a:srgbClr val="000000"/>
              </a:solidFill>
              <a:latin typeface="Arial"/>
              <a:ea typeface="Arial"/>
              <a:cs typeface="Arial"/>
              <a:sym typeface="Arial"/>
            </a:endParaRPr>
          </a:p>
          <a:p>
            <a:pPr marL="1295400" lvl="0" indent="-298450" algn="l" rtl="0">
              <a:spcBef>
                <a:spcPts val="0"/>
              </a:spcBef>
              <a:spcAft>
                <a:spcPts val="0"/>
              </a:spcAft>
              <a:buClr>
                <a:srgbClr val="000000"/>
              </a:buClr>
              <a:buSzPts val="1100"/>
              <a:buFont typeface="Arial"/>
              <a:buChar char="●"/>
            </a:pPr>
            <a:r>
              <a:rPr lang="en" sz="1200" dirty="0">
                <a:solidFill>
                  <a:srgbClr val="000000"/>
                </a:solidFill>
                <a:latin typeface="Arial"/>
                <a:ea typeface="Arial"/>
                <a:cs typeface="Arial"/>
                <a:sym typeface="Arial"/>
              </a:rPr>
              <a:t>It can play music for you.</a:t>
            </a:r>
            <a:endParaRPr sz="1200" dirty="0">
              <a:solidFill>
                <a:srgbClr val="000000"/>
              </a:solidFill>
              <a:latin typeface="Arial"/>
              <a:ea typeface="Arial"/>
              <a:cs typeface="Arial"/>
              <a:sym typeface="Arial"/>
            </a:endParaRPr>
          </a:p>
          <a:p>
            <a:pPr marL="1295400" lvl="0" indent="-298450" algn="l" rtl="0">
              <a:spcBef>
                <a:spcPts val="0"/>
              </a:spcBef>
              <a:spcAft>
                <a:spcPts val="0"/>
              </a:spcAft>
              <a:buClr>
                <a:srgbClr val="000000"/>
              </a:buClr>
              <a:buSzPts val="1100"/>
              <a:buFont typeface="Arial"/>
              <a:buChar char="●"/>
            </a:pPr>
            <a:r>
              <a:rPr lang="en" sz="1200" dirty="0">
                <a:solidFill>
                  <a:srgbClr val="000000"/>
                </a:solidFill>
                <a:latin typeface="Arial"/>
                <a:ea typeface="Arial"/>
                <a:cs typeface="Arial"/>
                <a:sym typeface="Arial"/>
              </a:rPr>
              <a:t>It can do Wikipedia searches for you.</a:t>
            </a:r>
            <a:endParaRPr sz="1200" dirty="0">
              <a:solidFill>
                <a:srgbClr val="000000"/>
              </a:solidFill>
              <a:latin typeface="Arial"/>
              <a:ea typeface="Arial"/>
              <a:cs typeface="Arial"/>
              <a:sym typeface="Arial"/>
            </a:endParaRPr>
          </a:p>
          <a:p>
            <a:pPr marL="1295400" lvl="0" indent="-298450" algn="l" rtl="0">
              <a:spcBef>
                <a:spcPts val="0"/>
              </a:spcBef>
              <a:spcAft>
                <a:spcPts val="0"/>
              </a:spcAft>
              <a:buClr>
                <a:srgbClr val="000000"/>
              </a:buClr>
              <a:buSzPts val="1100"/>
              <a:buFont typeface="Arial"/>
              <a:buChar char="●"/>
            </a:pPr>
            <a:r>
              <a:rPr lang="en" sz="1200" dirty="0">
                <a:solidFill>
                  <a:srgbClr val="000000"/>
                </a:solidFill>
                <a:latin typeface="Arial"/>
                <a:ea typeface="Arial"/>
                <a:cs typeface="Arial"/>
                <a:sym typeface="Arial"/>
              </a:rPr>
              <a:t>It is capable of opening websites like Google, Youtube, etc., in a web browser.</a:t>
            </a:r>
            <a:endParaRPr sz="1200" dirty="0">
              <a:solidFill>
                <a:srgbClr val="000000"/>
              </a:solidFill>
              <a:latin typeface="Arial"/>
              <a:ea typeface="Arial"/>
              <a:cs typeface="Arial"/>
              <a:sym typeface="Arial"/>
            </a:endParaRPr>
          </a:p>
          <a:p>
            <a:pPr marL="1295400" lvl="0" indent="-298450" algn="l" rtl="0">
              <a:spcBef>
                <a:spcPts val="0"/>
              </a:spcBef>
              <a:spcAft>
                <a:spcPts val="0"/>
              </a:spcAft>
              <a:buClr>
                <a:srgbClr val="000000"/>
              </a:buClr>
              <a:buSzPts val="1100"/>
              <a:buFont typeface="Arial"/>
              <a:buChar char="●"/>
            </a:pPr>
            <a:r>
              <a:rPr lang="en" sz="1200" dirty="0">
                <a:solidFill>
                  <a:srgbClr val="000000"/>
                </a:solidFill>
                <a:latin typeface="Arial"/>
                <a:ea typeface="Arial"/>
                <a:cs typeface="Arial"/>
                <a:sym typeface="Arial"/>
              </a:rPr>
              <a:t>It is capable of opening your code editor or IDE with a single voice command.</a:t>
            </a:r>
            <a:endParaRPr sz="1200" dirty="0">
              <a:solidFill>
                <a:srgbClr val="000000"/>
              </a:solidFill>
              <a:latin typeface="Arial"/>
              <a:ea typeface="Arial"/>
              <a:cs typeface="Arial"/>
              <a:sym typeface="Arial"/>
            </a:endParaRPr>
          </a:p>
          <a:p>
            <a:pPr marL="0" lvl="0" indent="0" algn="l" rtl="0">
              <a:spcBef>
                <a:spcPts val="1200"/>
              </a:spcBef>
              <a:spcAft>
                <a:spcPts val="1000"/>
              </a:spcAft>
              <a:buNone/>
            </a:pPr>
            <a:endParaRPr dirty="0"/>
          </a:p>
        </p:txBody>
      </p:sp>
      <p:sp>
        <p:nvSpPr>
          <p:cNvPr id="182" name="Google Shape;182;p24"/>
          <p:cNvSpPr txBox="1">
            <a:spLocks noGrp="1"/>
          </p:cNvSpPr>
          <p:nvPr>
            <p:ph type="title"/>
          </p:nvPr>
        </p:nvSpPr>
        <p:spPr>
          <a:xfrm>
            <a:off x="1034575" y="1329550"/>
            <a:ext cx="7688700" cy="5352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None/>
            </a:pPr>
            <a:r>
              <a:rPr lang="en" sz="1800">
                <a:solidFill>
                  <a:srgbClr val="000000"/>
                </a:solidFill>
                <a:latin typeface="Arial"/>
                <a:ea typeface="Arial"/>
                <a:cs typeface="Arial"/>
                <a:sym typeface="Arial"/>
              </a:rPr>
              <a:t>What can this A.I. assistant do for you?</a:t>
            </a:r>
            <a:endParaRPr sz="1800">
              <a:solidFill>
                <a:srgbClr val="000000"/>
              </a:solidFill>
              <a:latin typeface="Arial"/>
              <a:ea typeface="Arial"/>
              <a:cs typeface="Arial"/>
              <a:sym typeface="Arial"/>
            </a:endParaRPr>
          </a:p>
          <a:p>
            <a:pPr marL="0" lvl="0" indent="0" algn="l" rtl="0">
              <a:spcBef>
                <a:spcPts val="120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181">
                                            <p:txEl>
                                              <p:pRg st="0" end="0"/>
                                            </p:txEl>
                                          </p:spTgt>
                                        </p:tgtEl>
                                        <p:attrNameLst>
                                          <p:attrName>style.visibility</p:attrName>
                                        </p:attrNameLst>
                                      </p:cBhvr>
                                      <p:to>
                                        <p:strVal val="visible"/>
                                      </p:to>
                                    </p:set>
                                    <p:animEffect transition="in" filter="circle(in)">
                                      <p:cBhvr>
                                        <p:cTn id="7" dur="2000"/>
                                        <p:tgtEl>
                                          <p:spTgt spid="18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181">
                                            <p:txEl>
                                              <p:pRg st="1" end="1"/>
                                            </p:txEl>
                                          </p:spTgt>
                                        </p:tgtEl>
                                        <p:attrNameLst>
                                          <p:attrName>style.visibility</p:attrName>
                                        </p:attrNameLst>
                                      </p:cBhvr>
                                      <p:to>
                                        <p:strVal val="visible"/>
                                      </p:to>
                                    </p:set>
                                    <p:animEffect transition="in" filter="circle(in)">
                                      <p:cBhvr>
                                        <p:cTn id="12" dur="2000"/>
                                        <p:tgtEl>
                                          <p:spTgt spid="18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181">
                                            <p:txEl>
                                              <p:pRg st="2" end="2"/>
                                            </p:txEl>
                                          </p:spTgt>
                                        </p:tgtEl>
                                        <p:attrNameLst>
                                          <p:attrName>style.visibility</p:attrName>
                                        </p:attrNameLst>
                                      </p:cBhvr>
                                      <p:to>
                                        <p:strVal val="visible"/>
                                      </p:to>
                                    </p:set>
                                    <p:animEffect transition="in" filter="circle(in)">
                                      <p:cBhvr>
                                        <p:cTn id="17" dur="2000"/>
                                        <p:tgtEl>
                                          <p:spTgt spid="18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grpId="0" nodeType="clickEffect">
                                  <p:stCondLst>
                                    <p:cond delay="0"/>
                                  </p:stCondLst>
                                  <p:childTnLst>
                                    <p:set>
                                      <p:cBhvr>
                                        <p:cTn id="21" dur="1" fill="hold">
                                          <p:stCondLst>
                                            <p:cond delay="0"/>
                                          </p:stCondLst>
                                        </p:cTn>
                                        <p:tgtEl>
                                          <p:spTgt spid="181">
                                            <p:txEl>
                                              <p:pRg st="3" end="3"/>
                                            </p:txEl>
                                          </p:spTgt>
                                        </p:tgtEl>
                                        <p:attrNameLst>
                                          <p:attrName>style.visibility</p:attrName>
                                        </p:attrNameLst>
                                      </p:cBhvr>
                                      <p:to>
                                        <p:strVal val="visible"/>
                                      </p:to>
                                    </p:set>
                                    <p:animEffect transition="in" filter="circle(in)">
                                      <p:cBhvr>
                                        <p:cTn id="22" dur="2000"/>
                                        <p:tgtEl>
                                          <p:spTgt spid="181">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6" presetClass="entr" presetSubtype="16" fill="hold" grpId="0" nodeType="clickEffect">
                                  <p:stCondLst>
                                    <p:cond delay="0"/>
                                  </p:stCondLst>
                                  <p:childTnLst>
                                    <p:set>
                                      <p:cBhvr>
                                        <p:cTn id="26" dur="1" fill="hold">
                                          <p:stCondLst>
                                            <p:cond delay="0"/>
                                          </p:stCondLst>
                                        </p:cTn>
                                        <p:tgtEl>
                                          <p:spTgt spid="181">
                                            <p:txEl>
                                              <p:pRg st="4" end="4"/>
                                            </p:txEl>
                                          </p:spTgt>
                                        </p:tgtEl>
                                        <p:attrNameLst>
                                          <p:attrName>style.visibility</p:attrName>
                                        </p:attrNameLst>
                                      </p:cBhvr>
                                      <p:to>
                                        <p:strVal val="visible"/>
                                      </p:to>
                                    </p:set>
                                    <p:animEffect transition="in" filter="circle(in)">
                                      <p:cBhvr>
                                        <p:cTn id="27" dur="2000"/>
                                        <p:tgtEl>
                                          <p:spTgt spid="18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1"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186"/>
        <p:cNvGrpSpPr/>
        <p:nvPr/>
      </p:nvGrpSpPr>
      <p:grpSpPr>
        <a:xfrm>
          <a:off x="0" y="0"/>
          <a:ext cx="0" cy="0"/>
          <a:chOff x="0" y="0"/>
          <a:chExt cx="0" cy="0"/>
        </a:xfrm>
      </p:grpSpPr>
      <p:sp>
        <p:nvSpPr>
          <p:cNvPr id="187" name="Google Shape;187;p25"/>
          <p:cNvSpPr txBox="1">
            <a:spLocks noGrp="1"/>
          </p:cNvSpPr>
          <p:nvPr>
            <p:ph type="title"/>
          </p:nvPr>
        </p:nvSpPr>
        <p:spPr>
          <a:xfrm>
            <a:off x="729450" y="123300"/>
            <a:ext cx="7021200" cy="67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Defining Functions</a:t>
            </a:r>
            <a:endParaRPr b="0"/>
          </a:p>
        </p:txBody>
      </p:sp>
      <p:sp>
        <p:nvSpPr>
          <p:cNvPr id="188" name="Google Shape;188;p25"/>
          <p:cNvSpPr txBox="1">
            <a:spLocks noGrp="1"/>
          </p:cNvSpPr>
          <p:nvPr>
            <p:ph type="title"/>
          </p:nvPr>
        </p:nvSpPr>
        <p:spPr>
          <a:xfrm>
            <a:off x="729450" y="797400"/>
            <a:ext cx="7021200" cy="3300000"/>
          </a:xfrm>
          <a:prstGeom prst="rect">
            <a:avLst/>
          </a:prstGeom>
        </p:spPr>
        <p:txBody>
          <a:bodyPr spcFirstLastPara="1" wrap="square" lIns="91425" tIns="91425" rIns="91425" bIns="91425" anchor="t" anchorCtr="0">
            <a:noAutofit/>
          </a:bodyPr>
          <a:lstStyle/>
          <a:p>
            <a:pPr marL="457200" lvl="0" indent="-298450" algn="l" rtl="0">
              <a:lnSpc>
                <a:spcPct val="115000"/>
              </a:lnSpc>
              <a:spcBef>
                <a:spcPts val="1200"/>
              </a:spcBef>
              <a:spcAft>
                <a:spcPts val="0"/>
              </a:spcAft>
              <a:buClr>
                <a:srgbClr val="000000"/>
              </a:buClr>
              <a:buSzPts val="1100"/>
              <a:buFont typeface="Arial"/>
              <a:buChar char="●"/>
            </a:pPr>
            <a:r>
              <a:rPr lang="en" sz="1100" dirty="0">
                <a:solidFill>
                  <a:srgbClr val="000000"/>
                </a:solidFill>
                <a:latin typeface="Arial"/>
                <a:ea typeface="Arial"/>
                <a:cs typeface="Arial"/>
                <a:sym typeface="Arial"/>
              </a:rPr>
              <a:t>Speak Function</a:t>
            </a:r>
            <a:endParaRPr sz="1100" dirty="0">
              <a:solidFill>
                <a:srgbClr val="000000"/>
              </a:solidFill>
              <a:latin typeface="Arial"/>
              <a:ea typeface="Arial"/>
              <a:cs typeface="Arial"/>
              <a:sym typeface="Arial"/>
            </a:endParaRPr>
          </a:p>
          <a:p>
            <a:pPr marL="457200" lvl="0" indent="0" algn="l" rtl="0">
              <a:lnSpc>
                <a:spcPct val="115000"/>
              </a:lnSpc>
              <a:spcBef>
                <a:spcPts val="1200"/>
              </a:spcBef>
              <a:spcAft>
                <a:spcPts val="0"/>
              </a:spcAft>
              <a:buNone/>
            </a:pPr>
            <a:r>
              <a:rPr lang="en" sz="1100" b="0" dirty="0">
                <a:solidFill>
                  <a:srgbClr val="000000"/>
                </a:solidFill>
                <a:latin typeface="Arial"/>
                <a:ea typeface="Arial"/>
                <a:cs typeface="Arial"/>
                <a:sym typeface="Arial"/>
              </a:rPr>
              <a:t>The first and foremost thing for an A.I. assistant is that it should be able to speak. To make our assistant talk, we will make a function called </a:t>
            </a:r>
            <a:r>
              <a:rPr lang="en" sz="1100" dirty="0">
                <a:solidFill>
                  <a:srgbClr val="000000"/>
                </a:solidFill>
                <a:latin typeface="Arial"/>
                <a:ea typeface="Arial"/>
                <a:cs typeface="Arial"/>
                <a:sym typeface="Arial"/>
              </a:rPr>
              <a:t>speak(). </a:t>
            </a:r>
            <a:r>
              <a:rPr lang="en" sz="1100" b="0" dirty="0">
                <a:solidFill>
                  <a:srgbClr val="000000"/>
                </a:solidFill>
                <a:latin typeface="Arial"/>
                <a:ea typeface="Arial"/>
                <a:cs typeface="Arial"/>
                <a:sym typeface="Arial"/>
              </a:rPr>
              <a:t>This function will take audio as an argument, and then it will pronounce it.</a:t>
            </a:r>
            <a:endParaRPr sz="1100" b="0" dirty="0">
              <a:solidFill>
                <a:srgbClr val="000000"/>
              </a:solidFill>
              <a:latin typeface="Arial"/>
              <a:ea typeface="Arial"/>
              <a:cs typeface="Arial"/>
              <a:sym typeface="Arial"/>
            </a:endParaRPr>
          </a:p>
          <a:p>
            <a:pPr marL="152400" marR="152400" lvl="0" indent="0" algn="l" rtl="0">
              <a:lnSpc>
                <a:spcPct val="115000"/>
              </a:lnSpc>
              <a:spcBef>
                <a:spcPts val="0"/>
              </a:spcBef>
              <a:spcAft>
                <a:spcPts val="0"/>
              </a:spcAft>
              <a:buNone/>
            </a:pPr>
            <a:r>
              <a:rPr lang="en" sz="1350" b="0" dirty="0">
                <a:solidFill>
                  <a:srgbClr val="66D9EF"/>
                </a:solidFill>
                <a:highlight>
                  <a:srgbClr val="272822"/>
                </a:highlight>
                <a:latin typeface="Arial"/>
                <a:ea typeface="Arial"/>
                <a:cs typeface="Arial"/>
                <a:sym typeface="Arial"/>
              </a:rPr>
              <a:t>def</a:t>
            </a:r>
            <a:r>
              <a:rPr lang="en" sz="1350" b="0" dirty="0">
                <a:solidFill>
                  <a:srgbClr val="F8F8F2"/>
                </a:solidFill>
                <a:highlight>
                  <a:srgbClr val="272822"/>
                </a:highlight>
                <a:latin typeface="Arial"/>
                <a:ea typeface="Arial"/>
                <a:cs typeface="Arial"/>
                <a:sym typeface="Arial"/>
              </a:rPr>
              <a:t> </a:t>
            </a:r>
            <a:r>
              <a:rPr lang="en" sz="1350" b="0" dirty="0">
                <a:solidFill>
                  <a:srgbClr val="E6DB74"/>
                </a:solidFill>
                <a:highlight>
                  <a:srgbClr val="272822"/>
                </a:highlight>
                <a:latin typeface="Arial"/>
                <a:ea typeface="Arial"/>
                <a:cs typeface="Arial"/>
                <a:sym typeface="Arial"/>
              </a:rPr>
              <a:t>speak</a:t>
            </a:r>
            <a:r>
              <a:rPr lang="en" sz="1350" b="0" dirty="0">
                <a:solidFill>
                  <a:srgbClr val="F8F8F2"/>
                </a:solidFill>
                <a:highlight>
                  <a:srgbClr val="272822"/>
                </a:highlight>
                <a:latin typeface="Arial"/>
                <a:ea typeface="Arial"/>
                <a:cs typeface="Arial"/>
                <a:sym typeface="Arial"/>
              </a:rPr>
              <a:t>(audio)</a:t>
            </a:r>
            <a:r>
              <a:rPr lang="en" sz="1100" b="0" dirty="0">
                <a:solidFill>
                  <a:srgbClr val="000000"/>
                </a:solidFill>
                <a:highlight>
                  <a:srgbClr val="272822"/>
                </a:highlight>
                <a:latin typeface="Arial"/>
                <a:ea typeface="Arial"/>
                <a:cs typeface="Arial"/>
                <a:sym typeface="Arial"/>
              </a:rPr>
              <a:t>:</a:t>
            </a:r>
            <a:endParaRPr sz="1100" b="0" dirty="0">
              <a:solidFill>
                <a:srgbClr val="000000"/>
              </a:solidFill>
              <a:highlight>
                <a:srgbClr val="272822"/>
              </a:highlight>
              <a:latin typeface="Arial"/>
              <a:ea typeface="Arial"/>
              <a:cs typeface="Arial"/>
              <a:sym typeface="Arial"/>
            </a:endParaRPr>
          </a:p>
          <a:p>
            <a:pPr marL="152400" marR="152400" lvl="0" indent="0" algn="l" rtl="0">
              <a:lnSpc>
                <a:spcPct val="115000"/>
              </a:lnSpc>
              <a:spcBef>
                <a:spcPts val="0"/>
              </a:spcBef>
              <a:spcAft>
                <a:spcPts val="0"/>
              </a:spcAft>
              <a:buNone/>
            </a:pPr>
            <a:r>
              <a:rPr lang="en" sz="1350" b="0" dirty="0">
                <a:solidFill>
                  <a:srgbClr val="F8F8F2"/>
                </a:solidFill>
                <a:highlight>
                  <a:srgbClr val="272822"/>
                </a:highlight>
                <a:latin typeface="Arial"/>
                <a:ea typeface="Arial"/>
                <a:cs typeface="Arial"/>
                <a:sym typeface="Arial"/>
              </a:rPr>
              <a:t>       </a:t>
            </a:r>
            <a:r>
              <a:rPr lang="en" sz="1350" b="0" dirty="0">
                <a:solidFill>
                  <a:srgbClr val="66D9EF"/>
                </a:solidFill>
                <a:highlight>
                  <a:srgbClr val="272822"/>
                </a:highlight>
                <a:latin typeface="Arial"/>
                <a:ea typeface="Arial"/>
                <a:cs typeface="Arial"/>
                <a:sym typeface="Arial"/>
              </a:rPr>
              <a:t>pass</a:t>
            </a:r>
            <a:r>
              <a:rPr lang="en" sz="1350" b="0" dirty="0">
                <a:solidFill>
                  <a:srgbClr val="F8F8F2"/>
                </a:solidFill>
                <a:highlight>
                  <a:srgbClr val="272822"/>
                </a:highlight>
                <a:latin typeface="Arial"/>
                <a:ea typeface="Arial"/>
                <a:cs typeface="Arial"/>
                <a:sym typeface="Arial"/>
              </a:rPr>
              <a:t> 	 </a:t>
            </a:r>
            <a:r>
              <a:rPr lang="en" sz="1350" b="0" dirty="0">
                <a:solidFill>
                  <a:srgbClr val="8292A2"/>
                </a:solidFill>
                <a:highlight>
                  <a:srgbClr val="272822"/>
                </a:highlight>
                <a:latin typeface="Arial"/>
                <a:ea typeface="Arial"/>
                <a:cs typeface="Arial"/>
                <a:sym typeface="Arial"/>
              </a:rPr>
              <a:t>#For now, we will write the conditions later.</a:t>
            </a:r>
            <a:endParaRPr sz="1350" b="0" dirty="0">
              <a:solidFill>
                <a:srgbClr val="8292A2"/>
              </a:solidFill>
              <a:highlight>
                <a:srgbClr val="272822"/>
              </a:highlight>
              <a:latin typeface="Arial"/>
              <a:ea typeface="Arial"/>
              <a:cs typeface="Arial"/>
              <a:sym typeface="Arial"/>
            </a:endParaRPr>
          </a:p>
          <a:p>
            <a:pPr marL="0" marR="152400" lvl="0" indent="0" algn="l" rtl="0">
              <a:lnSpc>
                <a:spcPct val="115000"/>
              </a:lnSpc>
              <a:spcBef>
                <a:spcPts val="0"/>
              </a:spcBef>
              <a:spcAft>
                <a:spcPts val="0"/>
              </a:spcAft>
              <a:buNone/>
            </a:pPr>
            <a:endParaRPr sz="1350" b="0" dirty="0">
              <a:solidFill>
                <a:srgbClr val="8292A2"/>
              </a:solidFill>
              <a:highlight>
                <a:srgbClr val="272822"/>
              </a:highlight>
              <a:latin typeface="Arial"/>
              <a:ea typeface="Arial"/>
              <a:cs typeface="Arial"/>
              <a:sym typeface="Arial"/>
            </a:endParaRPr>
          </a:p>
          <a:p>
            <a:pPr marL="457200" lvl="0" indent="-298450" algn="l" rtl="0">
              <a:lnSpc>
                <a:spcPct val="115000"/>
              </a:lnSpc>
              <a:spcBef>
                <a:spcPts val="0"/>
              </a:spcBef>
              <a:spcAft>
                <a:spcPts val="0"/>
              </a:spcAft>
              <a:buClr>
                <a:srgbClr val="000000"/>
              </a:buClr>
              <a:buSzPts val="1100"/>
              <a:buFont typeface="Arial"/>
              <a:buChar char="●"/>
            </a:pPr>
            <a:r>
              <a:rPr lang="en" sz="1100" dirty="0">
                <a:solidFill>
                  <a:srgbClr val="000000"/>
                </a:solidFill>
                <a:latin typeface="Arial"/>
                <a:ea typeface="Arial"/>
                <a:cs typeface="Arial"/>
                <a:sym typeface="Arial"/>
              </a:rPr>
              <a:t>Wish me Function</a:t>
            </a:r>
            <a:endParaRPr sz="1100" dirty="0">
              <a:solidFill>
                <a:srgbClr val="000000"/>
              </a:solidFill>
              <a:latin typeface="Arial"/>
              <a:ea typeface="Arial"/>
              <a:cs typeface="Arial"/>
              <a:sym typeface="Arial"/>
            </a:endParaRPr>
          </a:p>
          <a:p>
            <a:pPr marL="0" lvl="0" indent="0" algn="l" rtl="0">
              <a:lnSpc>
                <a:spcPct val="115000"/>
              </a:lnSpc>
              <a:spcBef>
                <a:spcPts val="0"/>
              </a:spcBef>
              <a:spcAft>
                <a:spcPts val="0"/>
              </a:spcAft>
              <a:buNone/>
            </a:pPr>
            <a:r>
              <a:rPr lang="en" sz="1100" b="0" dirty="0">
                <a:solidFill>
                  <a:srgbClr val="000000"/>
                </a:solidFill>
                <a:latin typeface="Arial"/>
                <a:ea typeface="Arial"/>
                <a:cs typeface="Arial"/>
                <a:sym typeface="Arial"/>
              </a:rPr>
              <a:t>we will make a </a:t>
            </a:r>
            <a:r>
              <a:rPr lang="en" sz="1100" dirty="0">
                <a:solidFill>
                  <a:srgbClr val="000000"/>
                </a:solidFill>
                <a:latin typeface="Courier New"/>
                <a:ea typeface="Courier New"/>
                <a:cs typeface="Courier New"/>
                <a:sym typeface="Courier New"/>
              </a:rPr>
              <a:t>wishme()</a:t>
            </a:r>
            <a:r>
              <a:rPr lang="en" sz="1100" dirty="0">
                <a:solidFill>
                  <a:srgbClr val="000000"/>
                </a:solidFill>
                <a:latin typeface="Arial"/>
                <a:ea typeface="Arial"/>
                <a:cs typeface="Arial"/>
                <a:sym typeface="Arial"/>
              </a:rPr>
              <a:t> </a:t>
            </a:r>
            <a:r>
              <a:rPr lang="en" sz="1100" b="0" dirty="0">
                <a:solidFill>
                  <a:srgbClr val="000000"/>
                </a:solidFill>
                <a:latin typeface="Arial"/>
                <a:ea typeface="Arial"/>
                <a:cs typeface="Arial"/>
                <a:sym typeface="Arial"/>
              </a:rPr>
              <a:t>function that will wish or greet the user according to the time of computer or pc. </a:t>
            </a:r>
            <a:endParaRPr sz="1100" dirty="0">
              <a:solidFill>
                <a:srgbClr val="000000"/>
              </a:solidFill>
              <a:latin typeface="Arial"/>
              <a:ea typeface="Arial"/>
              <a:cs typeface="Arial"/>
              <a:sym typeface="Arial"/>
            </a:endParaRPr>
          </a:p>
          <a:p>
            <a:pPr marL="152400" marR="152400" lvl="0" indent="0" algn="l" rtl="0">
              <a:lnSpc>
                <a:spcPct val="115000"/>
              </a:lnSpc>
              <a:spcBef>
                <a:spcPts val="0"/>
              </a:spcBef>
              <a:spcAft>
                <a:spcPts val="0"/>
              </a:spcAft>
              <a:buNone/>
            </a:pPr>
            <a:endParaRPr sz="1350" b="0" dirty="0">
              <a:solidFill>
                <a:srgbClr val="66D9EF"/>
              </a:solidFill>
              <a:highlight>
                <a:srgbClr val="272822"/>
              </a:highlight>
              <a:latin typeface="Arial"/>
              <a:ea typeface="Arial"/>
              <a:cs typeface="Arial"/>
              <a:sym typeface="Arial"/>
            </a:endParaRPr>
          </a:p>
          <a:p>
            <a:pPr marL="152400" marR="152400" lvl="0" indent="0" algn="l" rtl="0">
              <a:lnSpc>
                <a:spcPct val="115000"/>
              </a:lnSpc>
              <a:spcBef>
                <a:spcPts val="0"/>
              </a:spcBef>
              <a:spcAft>
                <a:spcPts val="0"/>
              </a:spcAft>
              <a:buNone/>
            </a:pPr>
            <a:r>
              <a:rPr lang="en" sz="1350" b="0" dirty="0">
                <a:solidFill>
                  <a:srgbClr val="66D9EF"/>
                </a:solidFill>
                <a:highlight>
                  <a:srgbClr val="272822"/>
                </a:highlight>
                <a:latin typeface="Arial"/>
                <a:ea typeface="Arial"/>
                <a:cs typeface="Arial"/>
                <a:sym typeface="Arial"/>
              </a:rPr>
              <a:t>def</a:t>
            </a:r>
            <a:r>
              <a:rPr lang="en" sz="1350" b="0" dirty="0">
                <a:solidFill>
                  <a:srgbClr val="F8F8F2"/>
                </a:solidFill>
                <a:highlight>
                  <a:srgbClr val="272822"/>
                </a:highlight>
                <a:latin typeface="Arial"/>
                <a:ea typeface="Arial"/>
                <a:cs typeface="Arial"/>
                <a:sym typeface="Arial"/>
              </a:rPr>
              <a:t> </a:t>
            </a:r>
            <a:r>
              <a:rPr lang="en" sz="1350" b="0" dirty="0">
                <a:solidFill>
                  <a:srgbClr val="E6DB74"/>
                </a:solidFill>
                <a:highlight>
                  <a:srgbClr val="272822"/>
                </a:highlight>
                <a:latin typeface="Arial"/>
                <a:ea typeface="Arial"/>
                <a:cs typeface="Arial"/>
                <a:sym typeface="Arial"/>
              </a:rPr>
              <a:t>wishme</a:t>
            </a:r>
            <a:r>
              <a:rPr lang="en" sz="1350" b="0" dirty="0">
                <a:solidFill>
                  <a:srgbClr val="F8F8F2"/>
                </a:solidFill>
                <a:highlight>
                  <a:srgbClr val="272822"/>
                </a:highlight>
                <a:latin typeface="Arial"/>
                <a:ea typeface="Arial"/>
                <a:cs typeface="Arial"/>
                <a:sym typeface="Arial"/>
              </a:rPr>
              <a:t>():</a:t>
            </a:r>
            <a:endParaRPr sz="1350" b="0" dirty="0">
              <a:solidFill>
                <a:srgbClr val="F8F8F2"/>
              </a:solidFill>
              <a:highlight>
                <a:srgbClr val="272822"/>
              </a:highlight>
              <a:latin typeface="Arial"/>
              <a:ea typeface="Arial"/>
              <a:cs typeface="Arial"/>
              <a:sym typeface="Arial"/>
            </a:endParaRPr>
          </a:p>
          <a:p>
            <a:pPr marL="152400" marR="152400" lvl="0" indent="0" algn="l" rtl="0">
              <a:lnSpc>
                <a:spcPct val="115000"/>
              </a:lnSpc>
              <a:spcBef>
                <a:spcPts val="0"/>
              </a:spcBef>
              <a:spcAft>
                <a:spcPts val="0"/>
              </a:spcAft>
              <a:buNone/>
            </a:pPr>
            <a:r>
              <a:rPr lang="en" sz="1350" b="0" dirty="0">
                <a:solidFill>
                  <a:srgbClr val="F8F8F2"/>
                </a:solidFill>
                <a:highlight>
                  <a:srgbClr val="272822"/>
                </a:highlight>
                <a:latin typeface="Arial"/>
                <a:ea typeface="Arial"/>
                <a:cs typeface="Arial"/>
                <a:sym typeface="Arial"/>
              </a:rPr>
              <a:t> hour = </a:t>
            </a:r>
            <a:r>
              <a:rPr lang="en" sz="1350" b="0" dirty="0">
                <a:solidFill>
                  <a:srgbClr val="A6E22E"/>
                </a:solidFill>
                <a:highlight>
                  <a:srgbClr val="272822"/>
                </a:highlight>
                <a:latin typeface="Arial"/>
                <a:ea typeface="Arial"/>
                <a:cs typeface="Arial"/>
                <a:sym typeface="Arial"/>
              </a:rPr>
              <a:t>int</a:t>
            </a:r>
            <a:r>
              <a:rPr lang="en" sz="1350" b="0" dirty="0">
                <a:solidFill>
                  <a:srgbClr val="F8F8F2"/>
                </a:solidFill>
                <a:highlight>
                  <a:srgbClr val="272822"/>
                </a:highlight>
                <a:latin typeface="Arial"/>
                <a:ea typeface="Arial"/>
                <a:cs typeface="Arial"/>
                <a:sym typeface="Arial"/>
              </a:rPr>
              <a:t>(datetime.datetime.now(</a:t>
            </a:r>
            <a:r>
              <a:rPr lang="en" sz="1100" b="0" dirty="0">
                <a:solidFill>
                  <a:srgbClr val="000000"/>
                </a:solidFill>
                <a:highlight>
                  <a:srgbClr val="272822"/>
                </a:highlight>
                <a:latin typeface="Arial"/>
                <a:ea typeface="Arial"/>
                <a:cs typeface="Arial"/>
                <a:sym typeface="Arial"/>
              </a:rPr>
              <a:t>).</a:t>
            </a:r>
            <a:r>
              <a:rPr lang="en" sz="1350" b="0" dirty="0">
                <a:solidFill>
                  <a:srgbClr val="F8F8F2"/>
                </a:solidFill>
                <a:highlight>
                  <a:srgbClr val="272822"/>
                </a:highlight>
                <a:latin typeface="Arial"/>
                <a:ea typeface="Arial"/>
                <a:cs typeface="Arial"/>
                <a:sym typeface="Arial"/>
              </a:rPr>
              <a:t>hour)</a:t>
            </a:r>
            <a:endParaRPr sz="1350" b="0" dirty="0">
              <a:solidFill>
                <a:srgbClr val="F8F8F2"/>
              </a:solidFill>
              <a:highlight>
                <a:srgbClr val="272822"/>
              </a:highlight>
              <a:latin typeface="Arial"/>
              <a:ea typeface="Arial"/>
              <a:cs typeface="Arial"/>
              <a:sym typeface="Arial"/>
            </a:endParaRPr>
          </a:p>
          <a:p>
            <a:pPr marL="457200" lvl="0" indent="0" algn="l" rtl="0">
              <a:spcBef>
                <a:spcPts val="0"/>
              </a:spcBef>
              <a:spcAft>
                <a:spcPts val="0"/>
              </a:spcAft>
              <a:buNone/>
            </a:pPr>
            <a:endParaRPr sz="1600" b="0" dirty="0">
              <a:latin typeface="Lato"/>
              <a:ea typeface="Lato"/>
              <a:cs typeface="Lato"/>
              <a:sym typeface="Lat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188"/>
                                        </p:tgtEl>
                                        <p:attrNameLst>
                                          <p:attrName>style.visibility</p:attrName>
                                        </p:attrNameLst>
                                      </p:cBhvr>
                                      <p:to>
                                        <p:strVal val="visible"/>
                                      </p:to>
                                    </p:set>
                                    <p:animEffect transition="in" filter="circle(in)">
                                      <p:cBhvr>
                                        <p:cTn id="7" dur="2000"/>
                                        <p:tgtEl>
                                          <p:spTgt spid="1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8" grpId="0"/>
    </p:bldLst>
  </p:timing>
</p:sld>
</file>

<file path=ppt/theme/theme1.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TotalTime>
  <Words>1538</Words>
  <Application>Microsoft Office PowerPoint</Application>
  <PresentationFormat>On-screen Show (16:9)</PresentationFormat>
  <Paragraphs>147</Paragraphs>
  <Slides>18</Slides>
  <Notes>18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18</vt:i4>
      </vt:variant>
    </vt:vector>
  </HeadingPairs>
  <TitlesOfParts>
    <vt:vector size="25" baseType="lpstr">
      <vt:lpstr>Raleway</vt:lpstr>
      <vt:lpstr>Arial</vt:lpstr>
      <vt:lpstr>Lato</vt:lpstr>
      <vt:lpstr>Courier New</vt:lpstr>
      <vt:lpstr>Times New Roman</vt:lpstr>
      <vt:lpstr>Georgia</vt:lpstr>
      <vt:lpstr>Streamline</vt:lpstr>
      <vt:lpstr>Nebula-Your Voice Assistant</vt:lpstr>
      <vt:lpstr>INTRODUCTION</vt:lpstr>
      <vt:lpstr>Intro</vt:lpstr>
      <vt:lpstr>Purpose</vt:lpstr>
      <vt:lpstr>Objectives</vt:lpstr>
      <vt:lpstr>Applicability</vt:lpstr>
      <vt:lpstr>Hardware &amp; Software Used</vt:lpstr>
      <vt:lpstr>What can this A.I. assistant do for you? </vt:lpstr>
      <vt:lpstr>Defining Functions</vt:lpstr>
      <vt:lpstr>Defining Functions</vt:lpstr>
      <vt:lpstr>Import/install the necessary libraries :</vt:lpstr>
      <vt:lpstr>Import/install the necessary libraries :</vt:lpstr>
      <vt:lpstr>Import/install the necessary libraries :</vt:lpstr>
      <vt:lpstr>Defining Tasks</vt:lpstr>
      <vt:lpstr>Defining Tasks</vt:lpstr>
      <vt:lpstr>Defining Tasks</vt:lpstr>
      <vt:lpstr>Defining Tasks</vt:lpstr>
      <vt:lpstr>                        Recapitulate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Nebula-Your Voice Assistant</dc:title>
  <cp:lastModifiedBy>aarav gupta</cp:lastModifiedBy>
  <cp:revision>4</cp:revision>
  <dcterms:modified xsi:type="dcterms:W3CDTF">2022-05-15T18:20:50Z</dcterms:modified>
</cp:coreProperties>
</file>